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6" r:id="rId3"/>
    <p:sldId id="270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B60A9-917D-4351-A750-099F13637E4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E86B766-FA0B-4241-BC4F-45F7C8A9BCE6}">
      <dgm:prSet phldrT="[Текст]"/>
      <dgm:spPr/>
      <dgm:t>
        <a:bodyPr/>
        <a:lstStyle/>
        <a:p>
          <a:r>
            <a:rPr lang="ru-RU"/>
            <a:t>Лекция-5%</a:t>
          </a:r>
        </a:p>
      </dgm:t>
    </dgm:pt>
    <dgm:pt modelId="{47C769D4-C4EC-4CEE-B789-F9D0E21F0A44}" type="parTrans" cxnId="{A68E54F1-C818-4D0F-8C85-D7C0E527BB0D}">
      <dgm:prSet/>
      <dgm:spPr/>
      <dgm:t>
        <a:bodyPr/>
        <a:lstStyle/>
        <a:p>
          <a:endParaRPr lang="ru-RU"/>
        </a:p>
      </dgm:t>
    </dgm:pt>
    <dgm:pt modelId="{9DD5039E-6CA6-4338-8E56-8CABC5ECB6C7}" type="sibTrans" cxnId="{A68E54F1-C818-4D0F-8C85-D7C0E527BB0D}">
      <dgm:prSet/>
      <dgm:spPr/>
      <dgm:t>
        <a:bodyPr/>
        <a:lstStyle/>
        <a:p>
          <a:endParaRPr lang="ru-RU"/>
        </a:p>
      </dgm:t>
    </dgm:pt>
    <dgm:pt modelId="{0DF80AC0-F27B-4E51-9167-FD2561AFD58F}">
      <dgm:prSet phldrT="[Текст]"/>
      <dgm:spPr/>
      <dgm:t>
        <a:bodyPr/>
        <a:lstStyle/>
        <a:p>
          <a:r>
            <a:rPr lang="ru-RU"/>
            <a:t>Чтение-10%</a:t>
          </a:r>
        </a:p>
      </dgm:t>
    </dgm:pt>
    <dgm:pt modelId="{D933645A-591A-4ED0-8181-A59AD72A1696}" type="parTrans" cxnId="{CB9F1EEC-78A3-4D8D-BB6A-5AAAC2F85FCA}">
      <dgm:prSet/>
      <dgm:spPr/>
      <dgm:t>
        <a:bodyPr/>
        <a:lstStyle/>
        <a:p>
          <a:endParaRPr lang="ru-RU"/>
        </a:p>
      </dgm:t>
    </dgm:pt>
    <dgm:pt modelId="{61442C91-005E-4722-B980-4F768D7A3FC9}" type="sibTrans" cxnId="{CB9F1EEC-78A3-4D8D-BB6A-5AAAC2F85FCA}">
      <dgm:prSet/>
      <dgm:spPr/>
      <dgm:t>
        <a:bodyPr/>
        <a:lstStyle/>
        <a:p>
          <a:endParaRPr lang="ru-RU"/>
        </a:p>
      </dgm:t>
    </dgm:pt>
    <dgm:pt modelId="{E46BCC51-F7A5-40C3-9CA9-E8E782AEC4D5}">
      <dgm:prSet phldrT="[Текст]"/>
      <dgm:spPr/>
      <dgm:t>
        <a:bodyPr/>
        <a:lstStyle/>
        <a:p>
          <a:r>
            <a:rPr lang="ru-RU"/>
            <a:t>Видео и аудио-20%</a:t>
          </a:r>
        </a:p>
      </dgm:t>
    </dgm:pt>
    <dgm:pt modelId="{B374C463-C3B5-4E42-A871-72686B992F29}" type="parTrans" cxnId="{9269015A-C885-4D98-97F0-534C86950089}">
      <dgm:prSet/>
      <dgm:spPr/>
      <dgm:t>
        <a:bodyPr/>
        <a:lstStyle/>
        <a:p>
          <a:endParaRPr lang="ru-RU"/>
        </a:p>
      </dgm:t>
    </dgm:pt>
    <dgm:pt modelId="{64AD0261-F0FB-4AFC-9E6F-4DE07A3235F4}" type="sibTrans" cxnId="{9269015A-C885-4D98-97F0-534C86950089}">
      <dgm:prSet/>
      <dgm:spPr/>
      <dgm:t>
        <a:bodyPr/>
        <a:lstStyle/>
        <a:p>
          <a:endParaRPr lang="ru-RU"/>
        </a:p>
      </dgm:t>
    </dgm:pt>
    <dgm:pt modelId="{9531A838-3F5C-46C9-8053-CEE5611759E5}">
      <dgm:prSet phldrT="[Текст]"/>
      <dgm:spPr/>
      <dgm:t>
        <a:bodyPr/>
        <a:lstStyle/>
        <a:p>
          <a:r>
            <a:rPr lang="ru-RU"/>
            <a:t>Демонстрация-30%</a:t>
          </a:r>
        </a:p>
      </dgm:t>
    </dgm:pt>
    <dgm:pt modelId="{F5A3256D-9D73-4EDE-B8DC-F2DEC51E5DD9}" type="parTrans" cxnId="{0AA58120-B1B5-44AD-95FE-114859B498B3}">
      <dgm:prSet/>
      <dgm:spPr/>
      <dgm:t>
        <a:bodyPr/>
        <a:lstStyle/>
        <a:p>
          <a:endParaRPr lang="ru-RU"/>
        </a:p>
      </dgm:t>
    </dgm:pt>
    <dgm:pt modelId="{C6696A63-1CBF-4EBB-887B-7086AED4F6CF}" type="sibTrans" cxnId="{0AA58120-B1B5-44AD-95FE-114859B498B3}">
      <dgm:prSet/>
      <dgm:spPr/>
      <dgm:t>
        <a:bodyPr/>
        <a:lstStyle/>
        <a:p>
          <a:endParaRPr lang="ru-RU"/>
        </a:p>
      </dgm:t>
    </dgm:pt>
    <dgm:pt modelId="{C5D370E8-1846-4AD3-878F-E862B08A6126}">
      <dgm:prSet phldrT="[Текст]"/>
      <dgm:spPr/>
      <dgm:t>
        <a:bodyPr/>
        <a:lstStyle/>
        <a:p>
          <a:r>
            <a:rPr lang="ru-RU"/>
            <a:t>Дискуссия - 50%</a:t>
          </a:r>
        </a:p>
      </dgm:t>
    </dgm:pt>
    <dgm:pt modelId="{EC99A9BC-10DD-4AEA-BDCC-4CB6069F2DF4}" type="parTrans" cxnId="{863664E4-A2AE-46F4-B99B-4DEF4A54CDC4}">
      <dgm:prSet/>
      <dgm:spPr/>
      <dgm:t>
        <a:bodyPr/>
        <a:lstStyle/>
        <a:p>
          <a:endParaRPr lang="ru-RU"/>
        </a:p>
      </dgm:t>
    </dgm:pt>
    <dgm:pt modelId="{9F1FD316-E09D-423A-899F-ACB708B194F2}" type="sibTrans" cxnId="{863664E4-A2AE-46F4-B99B-4DEF4A54CDC4}">
      <dgm:prSet/>
      <dgm:spPr/>
      <dgm:t>
        <a:bodyPr/>
        <a:lstStyle/>
        <a:p>
          <a:endParaRPr lang="ru-RU"/>
        </a:p>
      </dgm:t>
    </dgm:pt>
    <dgm:pt modelId="{0A2B75A3-0D22-4B04-B0FC-CD0A6A597B1F}">
      <dgm:prSet phldrT="[Текст]"/>
      <dgm:spPr/>
      <dgm:t>
        <a:bodyPr/>
        <a:lstStyle/>
        <a:p>
          <a:r>
            <a:rPr lang="ru-RU"/>
            <a:t>Практические упражнения-75%</a:t>
          </a:r>
        </a:p>
      </dgm:t>
    </dgm:pt>
    <dgm:pt modelId="{7977F615-D950-4277-A462-23EFE158EF36}" type="parTrans" cxnId="{59D5FF85-E67C-484D-A45A-1F859B3DE473}">
      <dgm:prSet/>
      <dgm:spPr/>
      <dgm:t>
        <a:bodyPr/>
        <a:lstStyle/>
        <a:p>
          <a:endParaRPr lang="ru-RU"/>
        </a:p>
      </dgm:t>
    </dgm:pt>
    <dgm:pt modelId="{73F90E81-7EA6-484A-AF0D-C76609C177B6}" type="sibTrans" cxnId="{59D5FF85-E67C-484D-A45A-1F859B3DE473}">
      <dgm:prSet/>
      <dgm:spPr/>
      <dgm:t>
        <a:bodyPr/>
        <a:lstStyle/>
        <a:p>
          <a:endParaRPr lang="ru-RU"/>
        </a:p>
      </dgm:t>
    </dgm:pt>
    <dgm:pt modelId="{50DFF653-761D-4A12-A2E9-3618E241F63B}">
      <dgm:prSet phldrT="[Текст]"/>
      <dgm:spPr/>
      <dgm:t>
        <a:bodyPr/>
        <a:lstStyle/>
        <a:p>
          <a:r>
            <a:rPr lang="ru-RU"/>
            <a:t>Обучение других-90%</a:t>
          </a:r>
        </a:p>
      </dgm:t>
    </dgm:pt>
    <dgm:pt modelId="{9467BFFF-EB0A-46AB-B884-93638B423D87}" type="parTrans" cxnId="{8240FA83-4088-4E64-BBCA-A3C31A117A58}">
      <dgm:prSet/>
      <dgm:spPr/>
      <dgm:t>
        <a:bodyPr/>
        <a:lstStyle/>
        <a:p>
          <a:endParaRPr lang="ru-RU"/>
        </a:p>
      </dgm:t>
    </dgm:pt>
    <dgm:pt modelId="{457426E4-A38E-4DFB-8729-AD8EB4A27711}" type="sibTrans" cxnId="{8240FA83-4088-4E64-BBCA-A3C31A117A58}">
      <dgm:prSet/>
      <dgm:spPr/>
      <dgm:t>
        <a:bodyPr/>
        <a:lstStyle/>
        <a:p>
          <a:endParaRPr lang="ru-RU"/>
        </a:p>
      </dgm:t>
    </dgm:pt>
    <dgm:pt modelId="{6A5C6C3D-802D-4CD7-833F-1AC02E5FFA6C}" type="pres">
      <dgm:prSet presAssocID="{D07B60A9-917D-4351-A750-099F13637E4B}" presName="Name0" presStyleCnt="0">
        <dgm:presLayoutVars>
          <dgm:dir/>
          <dgm:animLvl val="lvl"/>
          <dgm:resizeHandles val="exact"/>
        </dgm:presLayoutVars>
      </dgm:prSet>
      <dgm:spPr/>
    </dgm:pt>
    <dgm:pt modelId="{3B3750D8-672B-49E7-94B5-15C5FEA59F6A}" type="pres">
      <dgm:prSet presAssocID="{DE86B766-FA0B-4241-BC4F-45F7C8A9BCE6}" presName="Name8" presStyleCnt="0"/>
      <dgm:spPr/>
    </dgm:pt>
    <dgm:pt modelId="{51E07B45-5779-463F-BF18-F42B11F8E808}" type="pres">
      <dgm:prSet presAssocID="{DE86B766-FA0B-4241-BC4F-45F7C8A9BCE6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2EA25-D027-41E3-87BC-A2DA6E451376}" type="pres">
      <dgm:prSet presAssocID="{DE86B766-FA0B-4241-BC4F-45F7C8A9BC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E6E95-83B8-49D8-9E35-A409E2ADC098}" type="pres">
      <dgm:prSet presAssocID="{0DF80AC0-F27B-4E51-9167-FD2561AFD58F}" presName="Name8" presStyleCnt="0"/>
      <dgm:spPr/>
    </dgm:pt>
    <dgm:pt modelId="{4A15223A-60F7-4FD4-B846-07E0EEA76FA9}" type="pres">
      <dgm:prSet presAssocID="{0DF80AC0-F27B-4E51-9167-FD2561AFD58F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0155C-09F4-47A9-82FB-BCA492121C84}" type="pres">
      <dgm:prSet presAssocID="{0DF80AC0-F27B-4E51-9167-FD2561AFD5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18FC4-E531-4A58-9FB3-6670F1D2EEC9}" type="pres">
      <dgm:prSet presAssocID="{E46BCC51-F7A5-40C3-9CA9-E8E782AEC4D5}" presName="Name8" presStyleCnt="0"/>
      <dgm:spPr/>
    </dgm:pt>
    <dgm:pt modelId="{729A97ED-0D41-48B1-A71A-35123DF5F7D7}" type="pres">
      <dgm:prSet presAssocID="{E46BCC51-F7A5-40C3-9CA9-E8E782AEC4D5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BE2BC-FD3E-4942-A347-03C5045AA17D}" type="pres">
      <dgm:prSet presAssocID="{E46BCC51-F7A5-40C3-9CA9-E8E782AEC4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F2BC7-9F8C-4EB6-81D1-8EA93D9A27D0}" type="pres">
      <dgm:prSet presAssocID="{9531A838-3F5C-46C9-8053-CEE5611759E5}" presName="Name8" presStyleCnt="0"/>
      <dgm:spPr/>
    </dgm:pt>
    <dgm:pt modelId="{0B496CB9-4605-4516-9587-70B004D9B690}" type="pres">
      <dgm:prSet presAssocID="{9531A838-3F5C-46C9-8053-CEE5611759E5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961B5-5DA8-4A77-9D97-57E9B5A734E5}" type="pres">
      <dgm:prSet presAssocID="{9531A838-3F5C-46C9-8053-CEE5611759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E5F46-3211-430B-894C-67AFF687C48A}" type="pres">
      <dgm:prSet presAssocID="{C5D370E8-1846-4AD3-878F-E862B08A6126}" presName="Name8" presStyleCnt="0"/>
      <dgm:spPr/>
    </dgm:pt>
    <dgm:pt modelId="{569DE07F-67A3-44E2-BFF6-FD344F9E0BB4}" type="pres">
      <dgm:prSet presAssocID="{C5D370E8-1846-4AD3-878F-E862B08A6126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2E67E-D8F5-4B78-BEB8-E48EA9040735}" type="pres">
      <dgm:prSet presAssocID="{C5D370E8-1846-4AD3-878F-E862B08A61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9B265-A64F-4CD0-BBE0-0A2F1B71C425}" type="pres">
      <dgm:prSet presAssocID="{0A2B75A3-0D22-4B04-B0FC-CD0A6A597B1F}" presName="Name8" presStyleCnt="0"/>
      <dgm:spPr/>
    </dgm:pt>
    <dgm:pt modelId="{F7464C71-84FD-4004-BF2E-D1696842D741}" type="pres">
      <dgm:prSet presAssocID="{0A2B75A3-0D22-4B04-B0FC-CD0A6A597B1F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CD7EE-FC38-4A69-A552-8FD107363EC7}" type="pres">
      <dgm:prSet presAssocID="{0A2B75A3-0D22-4B04-B0FC-CD0A6A597B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CEE44-6164-4D13-9268-C1BCDC3DA8F6}" type="pres">
      <dgm:prSet presAssocID="{50DFF653-761D-4A12-A2E9-3618E241F63B}" presName="Name8" presStyleCnt="0"/>
      <dgm:spPr/>
    </dgm:pt>
    <dgm:pt modelId="{970E4304-C49D-44BC-BD1E-754E9576BF28}" type="pres">
      <dgm:prSet presAssocID="{50DFF653-761D-4A12-A2E9-3618E241F63B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DB0C5-20D2-4AA6-9320-05047083D58C}" type="pres">
      <dgm:prSet presAssocID="{50DFF653-761D-4A12-A2E9-3618E241F6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40FA83-4088-4E64-BBCA-A3C31A117A58}" srcId="{D07B60A9-917D-4351-A750-099F13637E4B}" destId="{50DFF653-761D-4A12-A2E9-3618E241F63B}" srcOrd="6" destOrd="0" parTransId="{9467BFFF-EB0A-46AB-B884-93638B423D87}" sibTransId="{457426E4-A38E-4DFB-8729-AD8EB4A27711}"/>
    <dgm:cxn modelId="{09470F98-3D60-4143-B3D7-E8EDBC41D90F}" type="presOf" srcId="{9531A838-3F5C-46C9-8053-CEE5611759E5}" destId="{0B496CB9-4605-4516-9587-70B004D9B690}" srcOrd="0" destOrd="0" presId="urn:microsoft.com/office/officeart/2005/8/layout/pyramid1"/>
    <dgm:cxn modelId="{D081ABBC-8716-4153-9F67-3C2CD02E3D85}" type="presOf" srcId="{C5D370E8-1846-4AD3-878F-E862B08A6126}" destId="{569DE07F-67A3-44E2-BFF6-FD344F9E0BB4}" srcOrd="0" destOrd="0" presId="urn:microsoft.com/office/officeart/2005/8/layout/pyramid1"/>
    <dgm:cxn modelId="{CB9F1EEC-78A3-4D8D-BB6A-5AAAC2F85FCA}" srcId="{D07B60A9-917D-4351-A750-099F13637E4B}" destId="{0DF80AC0-F27B-4E51-9167-FD2561AFD58F}" srcOrd="1" destOrd="0" parTransId="{D933645A-591A-4ED0-8181-A59AD72A1696}" sibTransId="{61442C91-005E-4722-B980-4F768D7A3FC9}"/>
    <dgm:cxn modelId="{06BE5A3A-0E25-4462-BD77-39932CF7A2EB}" type="presOf" srcId="{0A2B75A3-0D22-4B04-B0FC-CD0A6A597B1F}" destId="{2B9CD7EE-FC38-4A69-A552-8FD107363EC7}" srcOrd="1" destOrd="0" presId="urn:microsoft.com/office/officeart/2005/8/layout/pyramid1"/>
    <dgm:cxn modelId="{A7D2993C-C70A-4318-A77C-778B1E3229F7}" type="presOf" srcId="{50DFF653-761D-4A12-A2E9-3618E241F63B}" destId="{170DB0C5-20D2-4AA6-9320-05047083D58C}" srcOrd="1" destOrd="0" presId="urn:microsoft.com/office/officeart/2005/8/layout/pyramid1"/>
    <dgm:cxn modelId="{B2E470D9-53D8-4F34-BC48-8847C1369474}" type="presOf" srcId="{50DFF653-761D-4A12-A2E9-3618E241F63B}" destId="{970E4304-C49D-44BC-BD1E-754E9576BF28}" srcOrd="0" destOrd="0" presId="urn:microsoft.com/office/officeart/2005/8/layout/pyramid1"/>
    <dgm:cxn modelId="{8943B278-F8FC-4C55-BE28-F13D2EE28883}" type="presOf" srcId="{C5D370E8-1846-4AD3-878F-E862B08A6126}" destId="{7CD2E67E-D8F5-4B78-BEB8-E48EA9040735}" srcOrd="1" destOrd="0" presId="urn:microsoft.com/office/officeart/2005/8/layout/pyramid1"/>
    <dgm:cxn modelId="{F80CD55C-5DA9-451C-8C28-6CA349012D9B}" type="presOf" srcId="{DE86B766-FA0B-4241-BC4F-45F7C8A9BCE6}" destId="{51E07B45-5779-463F-BF18-F42B11F8E808}" srcOrd="0" destOrd="0" presId="urn:microsoft.com/office/officeart/2005/8/layout/pyramid1"/>
    <dgm:cxn modelId="{6380D328-25E7-43F7-88A9-F6D52AB9EDB3}" type="presOf" srcId="{0DF80AC0-F27B-4E51-9167-FD2561AFD58F}" destId="{A110155C-09F4-47A9-82FB-BCA492121C84}" srcOrd="1" destOrd="0" presId="urn:microsoft.com/office/officeart/2005/8/layout/pyramid1"/>
    <dgm:cxn modelId="{E36953E1-14FB-485C-B2CB-CE910D25B76C}" type="presOf" srcId="{9531A838-3F5C-46C9-8053-CEE5611759E5}" destId="{997961B5-5DA8-4A77-9D97-57E9B5A734E5}" srcOrd="1" destOrd="0" presId="urn:microsoft.com/office/officeart/2005/8/layout/pyramid1"/>
    <dgm:cxn modelId="{0B5C7866-9325-4637-8103-2A2E15735BEA}" type="presOf" srcId="{0A2B75A3-0D22-4B04-B0FC-CD0A6A597B1F}" destId="{F7464C71-84FD-4004-BF2E-D1696842D741}" srcOrd="0" destOrd="0" presId="urn:microsoft.com/office/officeart/2005/8/layout/pyramid1"/>
    <dgm:cxn modelId="{A68E54F1-C818-4D0F-8C85-D7C0E527BB0D}" srcId="{D07B60A9-917D-4351-A750-099F13637E4B}" destId="{DE86B766-FA0B-4241-BC4F-45F7C8A9BCE6}" srcOrd="0" destOrd="0" parTransId="{47C769D4-C4EC-4CEE-B789-F9D0E21F0A44}" sibTransId="{9DD5039E-6CA6-4338-8E56-8CABC5ECB6C7}"/>
    <dgm:cxn modelId="{9269015A-C885-4D98-97F0-534C86950089}" srcId="{D07B60A9-917D-4351-A750-099F13637E4B}" destId="{E46BCC51-F7A5-40C3-9CA9-E8E782AEC4D5}" srcOrd="2" destOrd="0" parTransId="{B374C463-C3B5-4E42-A871-72686B992F29}" sibTransId="{64AD0261-F0FB-4AFC-9E6F-4DE07A3235F4}"/>
    <dgm:cxn modelId="{E273500F-0D62-46BF-BA10-C637EC2CB49B}" type="presOf" srcId="{E46BCC51-F7A5-40C3-9CA9-E8E782AEC4D5}" destId="{729A97ED-0D41-48B1-A71A-35123DF5F7D7}" srcOrd="0" destOrd="0" presId="urn:microsoft.com/office/officeart/2005/8/layout/pyramid1"/>
    <dgm:cxn modelId="{0AA58120-B1B5-44AD-95FE-114859B498B3}" srcId="{D07B60A9-917D-4351-A750-099F13637E4B}" destId="{9531A838-3F5C-46C9-8053-CEE5611759E5}" srcOrd="3" destOrd="0" parTransId="{F5A3256D-9D73-4EDE-B8DC-F2DEC51E5DD9}" sibTransId="{C6696A63-1CBF-4EBB-887B-7086AED4F6CF}"/>
    <dgm:cxn modelId="{7DBF3036-B178-45C1-9EE2-A8E6E5E1C343}" type="presOf" srcId="{E46BCC51-F7A5-40C3-9CA9-E8E782AEC4D5}" destId="{EA3BE2BC-FD3E-4942-A347-03C5045AA17D}" srcOrd="1" destOrd="0" presId="urn:microsoft.com/office/officeart/2005/8/layout/pyramid1"/>
    <dgm:cxn modelId="{59D5FF85-E67C-484D-A45A-1F859B3DE473}" srcId="{D07B60A9-917D-4351-A750-099F13637E4B}" destId="{0A2B75A3-0D22-4B04-B0FC-CD0A6A597B1F}" srcOrd="5" destOrd="0" parTransId="{7977F615-D950-4277-A462-23EFE158EF36}" sibTransId="{73F90E81-7EA6-484A-AF0D-C76609C177B6}"/>
    <dgm:cxn modelId="{53F0AF88-918E-45F1-B2A0-BBD2EF7C6DFA}" type="presOf" srcId="{D07B60A9-917D-4351-A750-099F13637E4B}" destId="{6A5C6C3D-802D-4CD7-833F-1AC02E5FFA6C}" srcOrd="0" destOrd="0" presId="urn:microsoft.com/office/officeart/2005/8/layout/pyramid1"/>
    <dgm:cxn modelId="{453EE311-BF95-4A12-8D2B-FD4A44E75280}" type="presOf" srcId="{0DF80AC0-F27B-4E51-9167-FD2561AFD58F}" destId="{4A15223A-60F7-4FD4-B846-07E0EEA76FA9}" srcOrd="0" destOrd="0" presId="urn:microsoft.com/office/officeart/2005/8/layout/pyramid1"/>
    <dgm:cxn modelId="{106DA236-984E-4BE3-9F0D-195E6D5A07F8}" type="presOf" srcId="{DE86B766-FA0B-4241-BC4F-45F7C8A9BCE6}" destId="{08A2EA25-D027-41E3-87BC-A2DA6E451376}" srcOrd="1" destOrd="0" presId="urn:microsoft.com/office/officeart/2005/8/layout/pyramid1"/>
    <dgm:cxn modelId="{863664E4-A2AE-46F4-B99B-4DEF4A54CDC4}" srcId="{D07B60A9-917D-4351-A750-099F13637E4B}" destId="{C5D370E8-1846-4AD3-878F-E862B08A6126}" srcOrd="4" destOrd="0" parTransId="{EC99A9BC-10DD-4AEA-BDCC-4CB6069F2DF4}" sibTransId="{9F1FD316-E09D-423A-899F-ACB708B194F2}"/>
    <dgm:cxn modelId="{E79BEDCB-28D1-4D39-BBB4-EC266E08D0DC}" type="presParOf" srcId="{6A5C6C3D-802D-4CD7-833F-1AC02E5FFA6C}" destId="{3B3750D8-672B-49E7-94B5-15C5FEA59F6A}" srcOrd="0" destOrd="0" presId="urn:microsoft.com/office/officeart/2005/8/layout/pyramid1"/>
    <dgm:cxn modelId="{1C753E84-F95D-4E5E-91B9-CFAC39922B85}" type="presParOf" srcId="{3B3750D8-672B-49E7-94B5-15C5FEA59F6A}" destId="{51E07B45-5779-463F-BF18-F42B11F8E808}" srcOrd="0" destOrd="0" presId="urn:microsoft.com/office/officeart/2005/8/layout/pyramid1"/>
    <dgm:cxn modelId="{20000659-116E-41AA-AADA-952E51F6AE3D}" type="presParOf" srcId="{3B3750D8-672B-49E7-94B5-15C5FEA59F6A}" destId="{08A2EA25-D027-41E3-87BC-A2DA6E451376}" srcOrd="1" destOrd="0" presId="urn:microsoft.com/office/officeart/2005/8/layout/pyramid1"/>
    <dgm:cxn modelId="{D8A38B37-5651-48A2-8C4E-17BCD24DAAFE}" type="presParOf" srcId="{6A5C6C3D-802D-4CD7-833F-1AC02E5FFA6C}" destId="{714E6E95-83B8-49D8-9E35-A409E2ADC098}" srcOrd="1" destOrd="0" presId="urn:microsoft.com/office/officeart/2005/8/layout/pyramid1"/>
    <dgm:cxn modelId="{56654A05-2D44-4EFF-BEB0-AA02647EEC4A}" type="presParOf" srcId="{714E6E95-83B8-49D8-9E35-A409E2ADC098}" destId="{4A15223A-60F7-4FD4-B846-07E0EEA76FA9}" srcOrd="0" destOrd="0" presId="urn:microsoft.com/office/officeart/2005/8/layout/pyramid1"/>
    <dgm:cxn modelId="{3D481879-E25B-4418-BF57-20581421DCF4}" type="presParOf" srcId="{714E6E95-83B8-49D8-9E35-A409E2ADC098}" destId="{A110155C-09F4-47A9-82FB-BCA492121C84}" srcOrd="1" destOrd="0" presId="urn:microsoft.com/office/officeart/2005/8/layout/pyramid1"/>
    <dgm:cxn modelId="{351EDF9E-71BA-4077-9EB0-81D9579CEEC4}" type="presParOf" srcId="{6A5C6C3D-802D-4CD7-833F-1AC02E5FFA6C}" destId="{E8518FC4-E531-4A58-9FB3-6670F1D2EEC9}" srcOrd="2" destOrd="0" presId="urn:microsoft.com/office/officeart/2005/8/layout/pyramid1"/>
    <dgm:cxn modelId="{80080171-D101-4D37-BBBB-7B73E91968A5}" type="presParOf" srcId="{E8518FC4-E531-4A58-9FB3-6670F1D2EEC9}" destId="{729A97ED-0D41-48B1-A71A-35123DF5F7D7}" srcOrd="0" destOrd="0" presId="urn:microsoft.com/office/officeart/2005/8/layout/pyramid1"/>
    <dgm:cxn modelId="{F5767ECA-8202-4609-BE23-7EB2A7E0A336}" type="presParOf" srcId="{E8518FC4-E531-4A58-9FB3-6670F1D2EEC9}" destId="{EA3BE2BC-FD3E-4942-A347-03C5045AA17D}" srcOrd="1" destOrd="0" presId="urn:microsoft.com/office/officeart/2005/8/layout/pyramid1"/>
    <dgm:cxn modelId="{AFE4A1FF-B787-44F9-961B-448732D7E51C}" type="presParOf" srcId="{6A5C6C3D-802D-4CD7-833F-1AC02E5FFA6C}" destId="{41BF2BC7-9F8C-4EB6-81D1-8EA93D9A27D0}" srcOrd="3" destOrd="0" presId="urn:microsoft.com/office/officeart/2005/8/layout/pyramid1"/>
    <dgm:cxn modelId="{7D6AA9DE-686B-4962-B476-9C41649A9B35}" type="presParOf" srcId="{41BF2BC7-9F8C-4EB6-81D1-8EA93D9A27D0}" destId="{0B496CB9-4605-4516-9587-70B004D9B690}" srcOrd="0" destOrd="0" presId="urn:microsoft.com/office/officeart/2005/8/layout/pyramid1"/>
    <dgm:cxn modelId="{A1D41FB6-2E0B-49D0-8E2A-8431574AA0D8}" type="presParOf" srcId="{41BF2BC7-9F8C-4EB6-81D1-8EA93D9A27D0}" destId="{997961B5-5DA8-4A77-9D97-57E9B5A734E5}" srcOrd="1" destOrd="0" presId="urn:microsoft.com/office/officeart/2005/8/layout/pyramid1"/>
    <dgm:cxn modelId="{9496A5F4-DF68-4D36-A52A-5C8D51DA20A5}" type="presParOf" srcId="{6A5C6C3D-802D-4CD7-833F-1AC02E5FFA6C}" destId="{BBAE5F46-3211-430B-894C-67AFF687C48A}" srcOrd="4" destOrd="0" presId="urn:microsoft.com/office/officeart/2005/8/layout/pyramid1"/>
    <dgm:cxn modelId="{7EAED27D-5171-43E1-A8F1-C23AAB95A89B}" type="presParOf" srcId="{BBAE5F46-3211-430B-894C-67AFF687C48A}" destId="{569DE07F-67A3-44E2-BFF6-FD344F9E0BB4}" srcOrd="0" destOrd="0" presId="urn:microsoft.com/office/officeart/2005/8/layout/pyramid1"/>
    <dgm:cxn modelId="{E29B92F1-2F71-44A7-853C-31A9227B54B9}" type="presParOf" srcId="{BBAE5F46-3211-430B-894C-67AFF687C48A}" destId="{7CD2E67E-D8F5-4B78-BEB8-E48EA9040735}" srcOrd="1" destOrd="0" presId="urn:microsoft.com/office/officeart/2005/8/layout/pyramid1"/>
    <dgm:cxn modelId="{7A59D12F-F1CD-4EB5-93DA-4A0930AF88EA}" type="presParOf" srcId="{6A5C6C3D-802D-4CD7-833F-1AC02E5FFA6C}" destId="{5039B265-A64F-4CD0-BBE0-0A2F1B71C425}" srcOrd="5" destOrd="0" presId="urn:microsoft.com/office/officeart/2005/8/layout/pyramid1"/>
    <dgm:cxn modelId="{B161645E-3532-4FB9-83CF-7EBAA8E2E992}" type="presParOf" srcId="{5039B265-A64F-4CD0-BBE0-0A2F1B71C425}" destId="{F7464C71-84FD-4004-BF2E-D1696842D741}" srcOrd="0" destOrd="0" presId="urn:microsoft.com/office/officeart/2005/8/layout/pyramid1"/>
    <dgm:cxn modelId="{C5DF4FF3-FC56-4845-B040-77DE28AB8552}" type="presParOf" srcId="{5039B265-A64F-4CD0-BBE0-0A2F1B71C425}" destId="{2B9CD7EE-FC38-4A69-A552-8FD107363EC7}" srcOrd="1" destOrd="0" presId="urn:microsoft.com/office/officeart/2005/8/layout/pyramid1"/>
    <dgm:cxn modelId="{0B88DBCF-F783-46F3-A880-C851ECECAD94}" type="presParOf" srcId="{6A5C6C3D-802D-4CD7-833F-1AC02E5FFA6C}" destId="{A14CEE44-6164-4D13-9268-C1BCDC3DA8F6}" srcOrd="6" destOrd="0" presId="urn:microsoft.com/office/officeart/2005/8/layout/pyramid1"/>
    <dgm:cxn modelId="{891238E0-B95C-4158-B195-3CF85A86B517}" type="presParOf" srcId="{A14CEE44-6164-4D13-9268-C1BCDC3DA8F6}" destId="{970E4304-C49D-44BC-BD1E-754E9576BF28}" srcOrd="0" destOrd="0" presId="urn:microsoft.com/office/officeart/2005/8/layout/pyramid1"/>
    <dgm:cxn modelId="{6C76A703-D7EA-4001-A9A6-618801DA4824}" type="presParOf" srcId="{A14CEE44-6164-4D13-9268-C1BCDC3DA8F6}" destId="{170DB0C5-20D2-4AA6-9320-05047083D58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BB366-DC6A-44C8-928C-33F8B08DF85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B7C532-AC92-454D-8272-C50C51B7BA2F}">
      <dgm:prSet phldrT="[Текст]" custT="1"/>
      <dgm:spPr/>
      <dgm:t>
        <a:bodyPr/>
        <a:lstStyle/>
        <a:p>
          <a:r>
            <a:rPr lang="ru-RU" sz="2800" b="1" i="1" dirty="0">
              <a:latin typeface="Times New Roman" pitchFamily="18" charset="0"/>
              <a:cs typeface="Times New Roman" pitchFamily="18" charset="0"/>
            </a:rPr>
            <a:t>Наши </a:t>
          </a:r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студенты –  это </a:t>
          </a:r>
          <a:r>
            <a:rPr lang="ru-RU" sz="2800" b="1" i="1" dirty="0">
              <a:latin typeface="Times New Roman" pitchFamily="18" charset="0"/>
              <a:cs typeface="Times New Roman" pitchFamily="18" charset="0"/>
            </a:rPr>
            <a:t>люди нового поколения, нового информационного общества. А значит, им нужны новые навыки и умения, касающиеся работы с информацией.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3D9C14A-E777-44A1-AF5B-60C56C9002B4}" type="parTrans" cxnId="{2D88BE98-AF56-462A-A981-6681DDEC90B7}">
      <dgm:prSet/>
      <dgm:spPr/>
      <dgm:t>
        <a:bodyPr/>
        <a:lstStyle/>
        <a:p>
          <a:endParaRPr lang="ru-RU"/>
        </a:p>
      </dgm:t>
    </dgm:pt>
    <dgm:pt modelId="{752CB82D-E266-4476-BB29-764C5C30342F}" type="sibTrans" cxnId="{2D88BE98-AF56-462A-A981-6681DDEC90B7}">
      <dgm:prSet/>
      <dgm:spPr/>
      <dgm:t>
        <a:bodyPr/>
        <a:lstStyle/>
        <a:p>
          <a:endParaRPr lang="ru-RU"/>
        </a:p>
      </dgm:t>
    </dgm:pt>
    <dgm:pt modelId="{67FB26DE-D7BC-49EA-8BB3-34E0596937A4}" type="pres">
      <dgm:prSet presAssocID="{5BEBB366-DC6A-44C8-928C-33F8B08DF85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F1D4F-CCD2-4176-8059-C222343B8994}" type="pres">
      <dgm:prSet presAssocID="{9FB7C532-AC92-454D-8272-C50C51B7BA2F}" presName="circle1" presStyleLbl="node1" presStyleIdx="0" presStyleCnt="1"/>
      <dgm:spPr/>
    </dgm:pt>
    <dgm:pt modelId="{F03121C3-8C10-44A2-8956-B364B8CC07C9}" type="pres">
      <dgm:prSet presAssocID="{9FB7C532-AC92-454D-8272-C50C51B7BA2F}" presName="space" presStyleCnt="0"/>
      <dgm:spPr/>
    </dgm:pt>
    <dgm:pt modelId="{4106F22D-BFCF-4664-8168-B47D48FBE194}" type="pres">
      <dgm:prSet presAssocID="{9FB7C532-AC92-454D-8272-C50C51B7BA2F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923F924A-7A5F-4560-B6D0-9D89E6CAE9C7}" type="pres">
      <dgm:prSet presAssocID="{9FB7C532-AC92-454D-8272-C50C51B7BA2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88BE98-AF56-462A-A981-6681DDEC90B7}" srcId="{5BEBB366-DC6A-44C8-928C-33F8B08DF859}" destId="{9FB7C532-AC92-454D-8272-C50C51B7BA2F}" srcOrd="0" destOrd="0" parTransId="{E3D9C14A-E777-44A1-AF5B-60C56C9002B4}" sibTransId="{752CB82D-E266-4476-BB29-764C5C30342F}"/>
    <dgm:cxn modelId="{EF70EAC7-D0C7-4397-A753-B72A448ACB7A}" type="presOf" srcId="{9FB7C532-AC92-454D-8272-C50C51B7BA2F}" destId="{923F924A-7A5F-4560-B6D0-9D89E6CAE9C7}" srcOrd="1" destOrd="0" presId="urn:microsoft.com/office/officeart/2005/8/layout/target3"/>
    <dgm:cxn modelId="{120D3A29-DA24-4091-9522-7A3BDFFB96BB}" type="presOf" srcId="{9FB7C532-AC92-454D-8272-C50C51B7BA2F}" destId="{4106F22D-BFCF-4664-8168-B47D48FBE194}" srcOrd="0" destOrd="0" presId="urn:microsoft.com/office/officeart/2005/8/layout/target3"/>
    <dgm:cxn modelId="{41C6D549-B74D-4FF1-B990-CD429AC449C6}" type="presOf" srcId="{5BEBB366-DC6A-44C8-928C-33F8B08DF859}" destId="{67FB26DE-D7BC-49EA-8BB3-34E0596937A4}" srcOrd="0" destOrd="0" presId="urn:microsoft.com/office/officeart/2005/8/layout/target3"/>
    <dgm:cxn modelId="{7031F275-E251-4655-A1FD-521E363759D6}" type="presParOf" srcId="{67FB26DE-D7BC-49EA-8BB3-34E0596937A4}" destId="{1F9F1D4F-CCD2-4176-8059-C222343B8994}" srcOrd="0" destOrd="0" presId="urn:microsoft.com/office/officeart/2005/8/layout/target3"/>
    <dgm:cxn modelId="{641E35D3-BA03-4B8D-9896-77E8CE9C0BC0}" type="presParOf" srcId="{67FB26DE-D7BC-49EA-8BB3-34E0596937A4}" destId="{F03121C3-8C10-44A2-8956-B364B8CC07C9}" srcOrd="1" destOrd="0" presId="urn:microsoft.com/office/officeart/2005/8/layout/target3"/>
    <dgm:cxn modelId="{41F591F3-05DB-4858-AE88-9E212E088B8E}" type="presParOf" srcId="{67FB26DE-D7BC-49EA-8BB3-34E0596937A4}" destId="{4106F22D-BFCF-4664-8168-B47D48FBE194}" srcOrd="2" destOrd="0" presId="urn:microsoft.com/office/officeart/2005/8/layout/target3"/>
    <dgm:cxn modelId="{ECCEFF47-A6FA-4384-AA4E-39228FF71DB9}" type="presParOf" srcId="{67FB26DE-D7BC-49EA-8BB3-34E0596937A4}" destId="{923F924A-7A5F-4560-B6D0-9D89E6CAE9C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E07B45-5779-463F-BF18-F42B11F8E808}">
      <dsp:nvSpPr>
        <dsp:cNvPr id="0" name=""/>
        <dsp:cNvSpPr/>
      </dsp:nvSpPr>
      <dsp:spPr>
        <a:xfrm>
          <a:off x="3526971" y="0"/>
          <a:ext cx="1175657" cy="724807"/>
        </a:xfrm>
        <a:prstGeom prst="trapezoid">
          <a:avLst>
            <a:gd name="adj" fmla="val 811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Лекция-5%</a:t>
          </a:r>
        </a:p>
      </dsp:txBody>
      <dsp:txXfrm>
        <a:off x="3526971" y="0"/>
        <a:ext cx="1175657" cy="724807"/>
      </dsp:txXfrm>
    </dsp:sp>
    <dsp:sp modelId="{4A15223A-60F7-4FD4-B846-07E0EEA76FA9}">
      <dsp:nvSpPr>
        <dsp:cNvPr id="0" name=""/>
        <dsp:cNvSpPr/>
      </dsp:nvSpPr>
      <dsp:spPr>
        <a:xfrm>
          <a:off x="2939142" y="724807"/>
          <a:ext cx="2351314" cy="724807"/>
        </a:xfrm>
        <a:prstGeom prst="trapezoid">
          <a:avLst>
            <a:gd name="adj" fmla="val 811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Чтение-10%</a:t>
          </a:r>
        </a:p>
      </dsp:txBody>
      <dsp:txXfrm>
        <a:off x="3350622" y="724807"/>
        <a:ext cx="1528354" cy="724807"/>
      </dsp:txXfrm>
    </dsp:sp>
    <dsp:sp modelId="{729A97ED-0D41-48B1-A71A-35123DF5F7D7}">
      <dsp:nvSpPr>
        <dsp:cNvPr id="0" name=""/>
        <dsp:cNvSpPr/>
      </dsp:nvSpPr>
      <dsp:spPr>
        <a:xfrm>
          <a:off x="2351314" y="1449614"/>
          <a:ext cx="3526971" cy="724807"/>
        </a:xfrm>
        <a:prstGeom prst="trapezoid">
          <a:avLst>
            <a:gd name="adj" fmla="val 811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Видео и аудио-20%</a:t>
          </a:r>
        </a:p>
      </dsp:txBody>
      <dsp:txXfrm>
        <a:off x="2968534" y="1449614"/>
        <a:ext cx="2292531" cy="724807"/>
      </dsp:txXfrm>
    </dsp:sp>
    <dsp:sp modelId="{0B496CB9-4605-4516-9587-70B004D9B690}">
      <dsp:nvSpPr>
        <dsp:cNvPr id="0" name=""/>
        <dsp:cNvSpPr/>
      </dsp:nvSpPr>
      <dsp:spPr>
        <a:xfrm>
          <a:off x="1763485" y="2174421"/>
          <a:ext cx="4702628" cy="724807"/>
        </a:xfrm>
        <a:prstGeom prst="trapezoid">
          <a:avLst>
            <a:gd name="adj" fmla="val 811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Демонстрация-30%</a:t>
          </a:r>
        </a:p>
      </dsp:txBody>
      <dsp:txXfrm>
        <a:off x="2586445" y="2174421"/>
        <a:ext cx="3056708" cy="724807"/>
      </dsp:txXfrm>
    </dsp:sp>
    <dsp:sp modelId="{569DE07F-67A3-44E2-BFF6-FD344F9E0BB4}">
      <dsp:nvSpPr>
        <dsp:cNvPr id="0" name=""/>
        <dsp:cNvSpPr/>
      </dsp:nvSpPr>
      <dsp:spPr>
        <a:xfrm>
          <a:off x="1175657" y="2899228"/>
          <a:ext cx="5878285" cy="724807"/>
        </a:xfrm>
        <a:prstGeom prst="trapezoid">
          <a:avLst>
            <a:gd name="adj" fmla="val 811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Дискуссия - 50%</a:t>
          </a:r>
        </a:p>
      </dsp:txBody>
      <dsp:txXfrm>
        <a:off x="2204357" y="2899228"/>
        <a:ext cx="3820885" cy="724807"/>
      </dsp:txXfrm>
    </dsp:sp>
    <dsp:sp modelId="{F7464C71-84FD-4004-BF2E-D1696842D741}">
      <dsp:nvSpPr>
        <dsp:cNvPr id="0" name=""/>
        <dsp:cNvSpPr/>
      </dsp:nvSpPr>
      <dsp:spPr>
        <a:xfrm>
          <a:off x="587828" y="3624035"/>
          <a:ext cx="7053942" cy="724807"/>
        </a:xfrm>
        <a:prstGeom prst="trapezoid">
          <a:avLst>
            <a:gd name="adj" fmla="val 811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Практические упражнения-75%</a:t>
          </a:r>
        </a:p>
      </dsp:txBody>
      <dsp:txXfrm>
        <a:off x="1822268" y="3624035"/>
        <a:ext cx="4585062" cy="724807"/>
      </dsp:txXfrm>
    </dsp:sp>
    <dsp:sp modelId="{970E4304-C49D-44BC-BD1E-754E9576BF28}">
      <dsp:nvSpPr>
        <dsp:cNvPr id="0" name=""/>
        <dsp:cNvSpPr/>
      </dsp:nvSpPr>
      <dsp:spPr>
        <a:xfrm>
          <a:off x="0" y="4348842"/>
          <a:ext cx="8229600" cy="724807"/>
        </a:xfrm>
        <a:prstGeom prst="trapezoid">
          <a:avLst>
            <a:gd name="adj" fmla="val 811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Обучение других-90%</a:t>
          </a:r>
        </a:p>
      </dsp:txBody>
      <dsp:txXfrm>
        <a:off x="1440179" y="4348842"/>
        <a:ext cx="5349240" cy="7248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9F1D4F-CCD2-4176-8059-C222343B8994}">
      <dsp:nvSpPr>
        <dsp:cNvPr id="0" name=""/>
        <dsp:cNvSpPr/>
      </dsp:nvSpPr>
      <dsp:spPr>
        <a:xfrm>
          <a:off x="0" y="67944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6F22D-BFCF-4664-8168-B47D48FBE194}">
      <dsp:nvSpPr>
        <dsp:cNvPr id="0" name=""/>
        <dsp:cNvSpPr/>
      </dsp:nvSpPr>
      <dsp:spPr>
        <a:xfrm>
          <a:off x="2468880" y="67944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>
              <a:latin typeface="Times New Roman" pitchFamily="18" charset="0"/>
              <a:cs typeface="Times New Roman" pitchFamily="18" charset="0"/>
            </a:rPr>
            <a:t>Наши </a:t>
          </a:r>
          <a:r>
            <a:rPr lang="ru-RU" sz="2800" b="1" i="1" kern="1200" dirty="0" smtClean="0">
              <a:latin typeface="Times New Roman" pitchFamily="18" charset="0"/>
              <a:cs typeface="Times New Roman" pitchFamily="18" charset="0"/>
            </a:rPr>
            <a:t>студенты –  это </a:t>
          </a:r>
          <a:r>
            <a:rPr lang="ru-RU" sz="2800" b="1" i="1" kern="1200" dirty="0">
              <a:latin typeface="Times New Roman" pitchFamily="18" charset="0"/>
              <a:cs typeface="Times New Roman" pitchFamily="18" charset="0"/>
            </a:rPr>
            <a:t>люди нового поколения, нового информационного общества. А значит, им нужны новые навыки и умения, касающиеся работы с информацией.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8880" y="67944"/>
        <a:ext cx="5760719" cy="493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D200D-9C1D-4954-BD8A-5EFDF5879C3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76530-C969-4C0E-A1EF-628D271084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未标题-2副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400" y="0"/>
            <a:ext cx="9169400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155700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altLang="zh-CN" smtClean="0"/>
              <a:t>Образец заголовка</a:t>
            </a:r>
            <a:endParaRPr 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429000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altLang="zh-CN" smtClean="0"/>
              <a:t>Образец подзаголовка</a:t>
            </a:r>
            <a:endParaRPr 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E3B715-9797-4D40-BE96-4CE23E92CB6F}" type="datetime1">
              <a:rPr lang="ru-RU" smtClean="0"/>
              <a:t>10.03.2021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B1C6E-E823-4035-9CE4-5B63CBEE43ED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08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49FB3-DD96-499E-B698-9EF08A1A4517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57907-A9DB-44D7-BB50-D1B4B4EC7275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789F3-FB0E-4B52-B53B-F2D27C6230A4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6A7B-B56D-40AC-A62F-24D5D4DD5B2A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6499-F125-4A82-AC40-5C1B6FCE634C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E7402-C902-44CE-8D29-EF365542D3BA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E700C-8D45-456E-BE59-B66E4BDEB89A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ADE8-9F20-403D-BF44-E3E7AFC5E51C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6616F-7D3A-447C-8FA7-B03CB05F4822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6A20C-C730-4103-AD7C-CF9469972DB6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67A92-ECFF-454D-86F4-644C5635D4F3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521FC-F61F-43F8-A544-73DB0212F0B0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58EB4-E591-48C6-AB15-A5E4FEF489F2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2DCA9-11E8-4D93-9122-4CEDF6787390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27F9F-FACA-4FAD-AA0E-C80D09390E57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D31EE-5910-40DC-B3FD-42D91D39BA42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90080-FB85-41BE-AA9A-F434E0B82BD5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ECB4E-A0D1-4B4B-9F6F-D9EEB8A410CD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5FD3-AB40-4E4F-B6E3-B0A943FB05B2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4C50E-5AE8-4AC2-805B-7C6175E24E69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66CA7-F9F5-4593-BB30-805B66C5E19C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2CE7F-CAE0-4BD0-B025-7A4761A60C9B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FFB5-F250-45E9-81AF-907F705E2A28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771F2-BAEC-41C8-83B6-47445B177B03}" type="slidenum">
              <a:rPr lang="ru-RU" altLang="zh-CN"/>
              <a:pPr/>
              <a:t>‹#›</a:t>
            </a:fld>
            <a:endParaRPr lang="ru-RU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F4E58-5A3B-4D45-986C-3746C66B7D22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1077D-843E-4375-95FD-B1531D59DEB8}" type="datetime1">
              <a:rPr lang="ru-RU" smtClean="0"/>
              <a:t>10.03.2021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E3524-193C-45BB-A573-00FF5E0EFA7C}" type="datetime1">
              <a:rPr lang="ru-RU" smtClean="0"/>
              <a:t>10.03.2021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8ABBF-7933-48F8-9A0C-B2B8EA4176AD}" type="datetime1">
              <a:rPr lang="ru-RU" smtClean="0"/>
              <a:t>10.03.2021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CADDD-DAC4-4B83-889E-3D1AC6941781}" type="datetime1">
              <a:rPr lang="ru-RU" smtClean="0"/>
              <a:t>10.03.2021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44E87-5B7A-49DB-91AB-602ACD5033DC}" type="datetime1">
              <a:rPr lang="ru-RU" smtClean="0"/>
              <a:t>10.03.2021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E817C-40E4-4775-B3AD-E4A86D57DEE4}" type="datetime1">
              <a:rPr lang="ru-RU" smtClean="0"/>
              <a:t>10.03.2021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d3543150c8c8d07157a76554420981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ru-RU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ru-RU" smtClean="0"/>
              <a:t>单击此处编辑母版文本样式</a:t>
            </a:r>
          </a:p>
          <a:p>
            <a:pPr lvl="1"/>
            <a:r>
              <a:rPr lang="zh-CN" altLang="ru-RU" smtClean="0"/>
              <a:t>第二级</a:t>
            </a:r>
          </a:p>
          <a:p>
            <a:pPr lvl="2"/>
            <a:r>
              <a:rPr lang="zh-CN" altLang="ru-RU" smtClean="0"/>
              <a:t>第三级</a:t>
            </a:r>
          </a:p>
          <a:p>
            <a:pPr lvl="3"/>
            <a:r>
              <a:rPr lang="zh-CN" altLang="ru-RU" smtClean="0"/>
              <a:t>第四级</a:t>
            </a:r>
          </a:p>
          <a:p>
            <a:pPr lvl="4"/>
            <a:r>
              <a:rPr lang="zh-CN" altLang="ru-RU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charset="-122"/>
              </a:defRPr>
            </a:lvl1pPr>
          </a:lstStyle>
          <a:p>
            <a:fld id="{8D52A342-C1FE-4CED-9503-D8BD8B2DA442}" type="datetime1">
              <a:rPr lang="ru-RU" smtClean="0"/>
              <a:t>10.03.2021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charset="-122"/>
              </a:defRPr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A039772-F63A-48CE-AF58-DBC0A226B3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黑体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黑体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黑体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黑体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黑体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黑体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黑体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黑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ru-RU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ru-RU" smtClean="0"/>
              <a:t>单击此处编辑母版文本样式</a:t>
            </a:r>
          </a:p>
          <a:p>
            <a:pPr lvl="1"/>
            <a:r>
              <a:rPr lang="zh-CN" altLang="ru-RU" smtClean="0"/>
              <a:t>第二级</a:t>
            </a:r>
          </a:p>
          <a:p>
            <a:pPr lvl="2"/>
            <a:r>
              <a:rPr lang="zh-CN" altLang="ru-RU" smtClean="0"/>
              <a:t>第三级</a:t>
            </a:r>
          </a:p>
          <a:p>
            <a:pPr lvl="3"/>
            <a:r>
              <a:rPr lang="zh-CN" altLang="ru-RU" smtClean="0"/>
              <a:t>第四级</a:t>
            </a:r>
          </a:p>
          <a:p>
            <a:pPr lvl="4"/>
            <a:r>
              <a:rPr lang="zh-CN" altLang="ru-RU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charset="-122"/>
              </a:defRPr>
            </a:lvl1pPr>
          </a:lstStyle>
          <a:p>
            <a:pPr>
              <a:defRPr/>
            </a:pPr>
            <a:fld id="{2932F0D5-30BF-4F9D-9C51-1629D5A6E219}" type="datetime1">
              <a:rPr lang="ru-RU" altLang="zh-CN" smtClean="0"/>
              <a:t>10.03.2021</a:t>
            </a:fld>
            <a:endParaRPr lang="ru-RU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3F5B9BA-4BB9-463E-A4C5-60DF56D8739A}" type="slidenum">
              <a:rPr lang="ru-RU" altLang="zh-CN"/>
              <a:pPr/>
              <a:t>‹#›</a:t>
            </a:fld>
            <a:endParaRPr lang="ru-RU" altLang="zh-CN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9525"/>
            <a:ext cx="9199563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4632" cy="3169493"/>
          </a:xfrm>
        </p:spPr>
        <p:txBody>
          <a:bodyPr>
            <a:noAutofit/>
          </a:bodyPr>
          <a:lstStyle/>
          <a:p>
            <a:r>
              <a:rPr lang="ru-RU" sz="3600" dirty="0"/>
              <a:t>Обзор современных педагогических технологий в системе образования: теоретическое обоснование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000" b="0" dirty="0" smtClean="0"/>
              <a:t>Баюкова Надежда Олеговна, кандидат педагогических наук, заведующий </a:t>
            </a:r>
            <a:r>
              <a:rPr lang="ru-RU" sz="2000" b="0" dirty="0"/>
              <a:t>кафедрой </a:t>
            </a:r>
            <a:r>
              <a:rPr lang="ru-RU" sz="2000" b="0" dirty="0" smtClean="0"/>
              <a:t>«Развития образовательных систем» </a:t>
            </a:r>
          </a:p>
          <a:p>
            <a:pPr algn="r"/>
            <a:r>
              <a:rPr lang="ru-RU" sz="2000" b="0" dirty="0" smtClean="0"/>
              <a:t> </a:t>
            </a:r>
            <a:r>
              <a:rPr lang="ru-RU" sz="2000" b="0" dirty="0"/>
              <a:t>МОГАУ ДПО «ИРОиПКПК»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Интерактивные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Мозговой штурм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брейнрайтинг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брейнсторминг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Решение ситуационных задач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Метафорическая игра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Имитационные игры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Симуляторы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Информационный лабиринт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Свободное письмо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Дерево решения проблемы (анализ причины и следствия, диаграмма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Ишикавы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диаграмма рыбьей кости)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письмо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Техника 3D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Техника GROW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 Стравинского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Стратегии 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письма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книжки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SIL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Кейс-стади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Дебрифинг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«Не может возникнуть никакой целесообразной деятельности без наличия цели и задачи, пускающей в ход этот процесс, дающей ему направление»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(наст. фамилия Выгодский) Лев Семенович (Симхович)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выдающийся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психолог, основатель культурно-исторической школы в психологии; профессор; член Русского психоаналитического общества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«Мотивация — главная движущая сила дидактического  процесса. Мотивы занимают первое место среди факторов, определяющих	его производительность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 smtClean="0"/>
          </a:p>
          <a:p>
            <a:pPr algn="r"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Подласый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 Павлович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наук,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профессор, заведующий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кафедрой философии образования Черкасского института последипломного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Непосредственно побуждающие мотивы.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Перспективно-побуждающие мотивы.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Познавательно-побуждающие мотивы бескорыстного поиска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знаний.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/>
              <a:t>Моделирование учебного материала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Логико-смысловое моделирование – метод представления понятия в виде логико-смысловой модели.</a:t>
            </a:r>
          </a:p>
          <a:p>
            <a:pPr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Если ученик включен в деятельность на уроке и осознает, как он ее выполняет, какие средства использует для ее построения и организации, какие схемы выделяет и переносит на организацию других ситуаций, то он «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оспосабливается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», т.е. приобретает такое универсальное качество предметных знаний и умений, которое позволяет использовать их при решении задач, отличных от тех, в которых они усваивались, в реальных жизненных ситуациях, где приходится действовать с ненадежной информацией, гибко перестраивая привычные способы действия и учитывая точки зрения реальных и потенциальных партнеров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Громыко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Вячеславович,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психологических наук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профессор, член Российской академии естественных наук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Обучение — лучшая в мире игра и развлечение.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Все дети рождаются с таким убеждением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живут с ним, пока мы не вдолбим им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голову, что это тяжелая и неприятная работа.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Только некоторые дети всё еще остаются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своих позициях, твердо убежденные, что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обучение приносит радость, что это едва ли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 единственная игра, в которую стоит играть.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Мы знаем, как называть таких детей. Это гении!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Джаннетт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Jeannette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американский доктор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наук, соавтор книги «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Революция в обучении» 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Learning Revolution).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«Хороший учитель не только дает прочные знания - он еще и показывает их границы. Пусть на ваших уроках найдется место ОТКРЫТЫМ ПРОБЛЕМАМ: вот это, дети, мы изучили; а вот это, это и это осталось за пределами нашей программы; вот этого я не знаю сам; а вот этого пока не знает никто... Природная любознательность выживает только на открытом пространстве знаний».</a:t>
            </a:r>
            <a:r>
              <a:rPr lang="vi-V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vi-VN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Ви́ктор </a:t>
            </a:r>
            <a:r>
              <a:rPr lang="vi-VN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Бори́сович Ги́нзбурский (Гин)</a:t>
            </a:r>
            <a:r>
              <a:rPr lang="vi-VN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советский и израильский поэт и драматург, член Союза профессиональных литераторов России, лауреат премии Союза писателей Израиля, автор слов многих популярных советских песен, журналист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Технологии  визуализации учебной информации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(общие приемы, техники, схемы, образцы мыслительной работы):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Логико-смыслового моделирования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Системного моделирования – модуль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ментальных карт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интеллект-карты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деревьев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Технология критического мышления (ТКРЧП).  Кластеры,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денотатные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графы, схемы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 и пр.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Технология задавания вопросов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Техника задавания вопросов «6W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 (6 почему)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Ромашка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Методика: общая дискуссия «Прямые инструкции»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Перекрестная дискуссия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Толстые и тонкие вопросы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Технология анализа проблем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Контент-анализ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фокус-групп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определения приоритетов  (тайм-менеджмент  или 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prior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–методика»)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Матрица Эйзенхауэра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SWOT-анализ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Технологии постановки целей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постановки SMART-целей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Колесо целей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Ранжирование целей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Технологии активизации слушания (на лекциях)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Проблемная лекция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Лекция – визуализация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Лекция вдвоем или бинарная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Лекция с заранее запланированными ошибками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Лекция - пресс-конференция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Лекция-беседа, или «диалог с аудиторией»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Лекция с разбором конкретных ситуаций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теоретического материала при дистанционном обучении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Экспресс-лекция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9772-F63A-48CE-AF58-DBC0A226B322}" type="slidenum">
              <a:rPr lang="ru-RU" smtClean="0"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蓝调简洁商务可多用模板">
  <a:themeElements>
    <a:clrScheme name="蓝调简洁商务可多用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蓝调简洁商务可多用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蓝调简洁商务可多用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简洁商务可多用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简洁商务可多用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简洁商务可多用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简洁商务可多用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简洁商务可多用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简洁商务可多用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简洁商务可多用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简洁商务可多用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简洁商务可多用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简洁商务可多用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简洁商务可多用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nebo i more</Template>
  <TotalTime>174</TotalTime>
  <Words>546</Words>
  <Application>Microsoft Office PowerPoint</Application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蓝调简洁商务可多用模板</vt:lpstr>
      <vt:lpstr>自定义设计方案</vt:lpstr>
      <vt:lpstr>Обзор современных педагогических технологий в системе образования: теоретическое обоснование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Моделирование учебного материала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современных педагогических технологий в системе образования: теоретическое обоснование</dc:title>
  <dc:creator>Администратор</dc:creator>
  <cp:lastModifiedBy>Администратор</cp:lastModifiedBy>
  <cp:revision>1</cp:revision>
  <dcterms:created xsi:type="dcterms:W3CDTF">2021-03-09T23:40:08Z</dcterms:created>
  <dcterms:modified xsi:type="dcterms:W3CDTF">2021-03-10T02:34:51Z</dcterms:modified>
</cp:coreProperties>
</file>