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5639"/>
            <a:ext cx="5723468" cy="237544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Научно-методическое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сопровождение повышения квалификации работников образования через построение ИОМ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педагога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75150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Ефимчук Ольга Сергеевна,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етодист кафедры РОС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460851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Данная тема посвящена актуальной на сегодняшний день проблеме профессионального роста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педагога через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повышение квалификации, которое  занимает особое место 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профессиональном развитии работников образования как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основного способа обеспечения соответствия квалификации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педагогов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современному уровню развития науки, техники и экономики. Известно, что полученные знания устаревают наполовину каждые пять лет, если человек не занимается самообразованием и не повышает уровень квалификации. Предотвратить эту ситуацию в полной мере может построение индивидуального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маршрута (ИОМ) педагога,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что является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актуальным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для многих образовательных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организаций Магаданской области.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18002"/>
            <a:ext cx="1086407" cy="78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ЦЕЛЬ ИССЛЕДОВАНИЯ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202" y="1556792"/>
            <a:ext cx="6196405" cy="40222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Разработать </a:t>
            </a:r>
            <a:r>
              <a:rPr lang="ru-RU" sz="3000" b="1" i="1" dirty="0">
                <a:solidFill>
                  <a:schemeClr val="tx2">
                    <a:lumMod val="50000"/>
                  </a:schemeClr>
                </a:solidFill>
              </a:rPr>
              <a:t>модель </a:t>
            </a: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индивидуального образовательного маршрута педагога </a:t>
            </a:r>
            <a:r>
              <a:rPr lang="ru-RU" sz="3000" b="1" i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методического маршрута наставника для ликвидации педагогических дефицитов работников образования региона путем обеспечения методического сопровождения образовательной организации.</a:t>
            </a:r>
            <a:endParaRPr lang="ru-RU" sz="30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90454"/>
            <a:ext cx="1104647" cy="80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Задачи исследования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7"/>
            <a:ext cx="7344816" cy="434783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Определить наиболее эффективные методы диагностики выявления педагогических дефицитов работников образования;</a:t>
            </a:r>
          </a:p>
          <a:p>
            <a:pPr lvl="0" algn="just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Проанализировать существующие в регионе проблемы работников образования по итогам применения определённых методов диагностики выявления педагогических дефицитов; </a:t>
            </a:r>
          </a:p>
          <a:p>
            <a:pPr lvl="0" algn="just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Разработать содержание взаимодействия наставника  и специалиста с педагогическими дефицитами;</a:t>
            </a:r>
          </a:p>
          <a:p>
            <a:pPr lvl="0" algn="just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Предложить оптимальный вариант составления индивидуального образовательного маршрута педагога для самостоятельной работы или в рамках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методического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маршрута наставника;</a:t>
            </a:r>
          </a:p>
          <a:p>
            <a:pPr lvl="0" algn="just"/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Активно внедрить модель ИОМ педагога и ММ наставника в образовательную систему Магаданской области.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Сроки исследования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Научно-методическая тема сформулирована и обоснована в октябре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2020 г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. Работа по теме исследования планируется на три года.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Представление результатов исследования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3960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 рамках исследования планируется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издание публикаций в российских и/или зарубежных периодических изданиях,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выпуск методических рекомендаций,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круглых столов и бесед с педагогами,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участие в конкурсах и конференциях,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курсовой подготовки по программам повышения квалификации.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Оформление полученных методических продуктов планируется в  июне 2021г. – статья в журнал (не менее 0.2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п.л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.) и декабре 2021 года – методические рекомендации по внедрению модели ИОМ педагога и ММ наставника</a:t>
            </a:r>
            <a:r>
              <a:rPr lang="ru-RU" b="1" i="1" dirty="0" smtClean="0"/>
              <a:t>.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БЛАГОДАРЮ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ЗА ВНИМАНИЕ!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197</TotalTime>
  <Words>322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   Научно-методическое сопровождение повышения квалификации работников образования через построение ИОМ педагога</vt:lpstr>
      <vt:lpstr>Данная тема посвящена актуальной на сегодняшний день проблеме профессионального роста педагога через повышение квалификации, которое  занимает особое место в профессиональном развитии работников образования как основного способа обеспечения соответствия квалификации педагогов современному уровню развития науки, техники и экономики. Известно, что полученные знания устаревают наполовину каждые пять лет, если человек не занимается самообразованием и не повышает уровень квалификации. Предотвратить эту ситуацию в полной мере может построение индивидуального маршрута (ИОМ) педагога, что является актуальным для многих образовательных организаций Магаданской области.</vt:lpstr>
      <vt:lpstr>ЦЕЛЬ ИССЛЕДОВАНИЯ</vt:lpstr>
      <vt:lpstr>Задачи исследования</vt:lpstr>
      <vt:lpstr>Сроки исследования</vt:lpstr>
      <vt:lpstr>Представление результатов исследования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19</cp:revision>
  <dcterms:created xsi:type="dcterms:W3CDTF">2020-02-20T00:55:50Z</dcterms:created>
  <dcterms:modified xsi:type="dcterms:W3CDTF">2021-02-15T22:52:24Z</dcterms:modified>
</cp:coreProperties>
</file>