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8926-1407-461A-AFC3-188E64C05B8A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47616" y="522186"/>
            <a:ext cx="11685304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Министерство образования Магаданской области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МОГАУ ДПО «Институт развития образования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и повышения квалификации педагогических кадров»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Методический семинар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Конкурсы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профессионального мастерства – алгоритмы успеха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для участников регионального конкурса «Воспитатель года»</a:t>
            </a: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Магадан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21 марта 2023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569" y="0"/>
            <a:ext cx="3783950" cy="2915279"/>
          </a:xfrm>
          <a:prstGeom prst="rect">
            <a:avLst/>
          </a:prstGeom>
        </p:spPr>
      </p:pic>
      <p:pic>
        <p:nvPicPr>
          <p:cNvPr id="7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352906" y="-371400"/>
            <a:ext cx="9677553" cy="722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36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User</cp:lastModifiedBy>
  <cp:revision>16</cp:revision>
  <dcterms:created xsi:type="dcterms:W3CDTF">2023-03-14T04:27:15Z</dcterms:created>
  <dcterms:modified xsi:type="dcterms:W3CDTF">2023-03-20T22:10:52Z</dcterms:modified>
</cp:coreProperties>
</file>