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6"/>
  </p:notesMasterIdLst>
  <p:handoutMasterIdLst>
    <p:handoutMasterId r:id="rId7"/>
  </p:handoutMasterIdLst>
  <p:sldIdLst>
    <p:sldId id="274" r:id="rId2"/>
    <p:sldId id="280" r:id="rId3"/>
    <p:sldId id="286" r:id="rId4"/>
    <p:sldId id="285" r:id="rId5"/>
  </p:sldIdLst>
  <p:sldSz cx="12192000" cy="6858000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123761D-4B93-4FF6-AB03-A73C10CDFAF7}">
          <p14:sldIdLst>
            <p14:sldId id="274"/>
          </p14:sldIdLst>
        </p14:section>
        <p14:section name="Раздел без заголовка" id="{CA75E199-0A2F-4D4D-AC13-E41DFEF962AB}">
          <p14:sldIdLst>
            <p14:sldId id="280"/>
            <p14:sldId id="286"/>
            <p14:sldId id="285"/>
          </p14:sldIdLst>
        </p14:section>
        <p14:section name="Раздел без заголовка" id="{CACFAE78-C871-44AB-888C-21E37129C361}">
          <p14:sldIdLst/>
        </p14:section>
        <p14:section name="Раздел без заголовка" id="{88EB5409-2BC0-4BE1-A4B5-702E218AD16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" initials="1" lastIdx="9" clrIdx="0">
    <p:extLst>
      <p:ext uri="{19B8F6BF-5375-455C-9EA6-DF929625EA0E}">
        <p15:presenceInfo xmlns:p15="http://schemas.microsoft.com/office/powerpoint/2012/main" userId="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2B27"/>
    <a:srgbClr val="56351A"/>
    <a:srgbClr val="B16D35"/>
    <a:srgbClr val="2D1B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5" autoAdjust="0"/>
    <p:restoredTop sz="94364" autoAdjust="0"/>
  </p:normalViewPr>
  <p:slideViewPr>
    <p:cSldViewPr snapToGrid="0" showGuides="1">
      <p:cViewPr varScale="1">
        <p:scale>
          <a:sx n="73" d="100"/>
          <a:sy n="73" d="100"/>
        </p:scale>
        <p:origin x="774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9602DC4F-527F-4563-B4A4-EDCE03AC0AE9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6E2C0244-6271-4595-9A4B-F77FE27D0D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832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59724-623D-4741-9873-9F8E4BA1E358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EC04D1-199F-44BE-8EAC-925CE15ED9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844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C066-B386-4760-890F-CE8E0C1B7485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7897-7B59-4461-941E-AA805E19E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252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C066-B386-4760-890F-CE8E0C1B7485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7897-7B59-4461-941E-AA805E19E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40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C066-B386-4760-890F-CE8E0C1B7485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7897-7B59-4461-941E-AA805E19E73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5518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C066-B386-4760-890F-CE8E0C1B7485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7897-7B59-4461-941E-AA805E19E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0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C066-B386-4760-890F-CE8E0C1B7485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7897-7B59-4461-941E-AA805E19E73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9324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C066-B386-4760-890F-CE8E0C1B7485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7897-7B59-4461-941E-AA805E19E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457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C066-B386-4760-890F-CE8E0C1B7485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7897-7B59-4461-941E-AA805E19E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454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C066-B386-4760-890F-CE8E0C1B7485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7897-7B59-4461-941E-AA805E19E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251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C066-B386-4760-890F-CE8E0C1B7485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7897-7B59-4461-941E-AA805E19E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241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C066-B386-4760-890F-CE8E0C1B7485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7897-7B59-4461-941E-AA805E19E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181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C066-B386-4760-890F-CE8E0C1B7485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7897-7B59-4461-941E-AA805E19E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438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C066-B386-4760-890F-CE8E0C1B7485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7897-7B59-4461-941E-AA805E19E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213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C066-B386-4760-890F-CE8E0C1B7485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7897-7B59-4461-941E-AA805E19E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653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C066-B386-4760-890F-CE8E0C1B7485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7897-7B59-4461-941E-AA805E19E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01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C066-B386-4760-890F-CE8E0C1B7485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7897-7B59-4461-941E-AA805E19E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826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7897-7B59-4461-941E-AA805E19E73D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C066-B386-4760-890F-CE8E0C1B7485}" type="datetimeFigureOut">
              <a:rPr lang="ru-RU" smtClean="0"/>
              <a:t>06.03.2023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31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CC066-B386-4760-890F-CE8E0C1B7485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AB17897-7B59-4461-941E-AA805E19E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098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868218" y="1907930"/>
            <a:ext cx="10021455" cy="425156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ru-RU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9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Областной конкурс</a:t>
            </a:r>
          </a:p>
          <a:p>
            <a:pPr marL="0" indent="0" algn="ctr">
              <a:buNone/>
            </a:pPr>
            <a:r>
              <a:rPr lang="ru-RU" sz="9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 года Магаданской области -2023»</a:t>
            </a:r>
          </a:p>
          <a:p>
            <a:pPr marL="0" indent="0" algn="ctr">
              <a:buNone/>
            </a:pPr>
            <a:r>
              <a:rPr lang="ru-RU" sz="9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конкурс «Самый классный </a:t>
            </a:r>
            <a:r>
              <a:rPr lang="ru-RU" sz="96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классный</a:t>
            </a:r>
            <a:r>
              <a:rPr lang="ru-RU" sz="9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 algn="ctr">
              <a:buNone/>
            </a:pPr>
            <a:r>
              <a:rPr lang="ru-RU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Конкурсное испытание -  видеоролик</a:t>
            </a:r>
          </a:p>
          <a:p>
            <a:pPr marL="0" indent="0" algn="ctr">
              <a:buNone/>
            </a:pPr>
            <a:r>
              <a:rPr lang="ru-RU" sz="9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«Патриотизм рождается в семье. Воспитывается учителем. Развивается наставником.»</a:t>
            </a:r>
            <a:endParaRPr lang="ru-RU" sz="9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6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Погонец Зоя Викторовна, </a:t>
            </a:r>
            <a:br>
              <a:rPr lang="ru-RU" sz="6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 научно-методической </a:t>
            </a:r>
            <a:br>
              <a:rPr lang="ru-RU" sz="6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лабораторией современных </a:t>
            </a:r>
            <a:br>
              <a:rPr lang="ru-RU" sz="6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 воспитания</a:t>
            </a:r>
            <a:br>
              <a:rPr lang="ru-RU" sz="6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МОГАУДПО «ИРО и ПКПК»</a:t>
            </a:r>
            <a:br>
              <a:rPr lang="ru-RU" sz="6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092" y="103518"/>
            <a:ext cx="1785908" cy="151227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253" y="103518"/>
            <a:ext cx="2567354" cy="187276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778" y="239714"/>
            <a:ext cx="1170533" cy="14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83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457445"/>
              </p:ext>
            </p:extLst>
          </p:nvPr>
        </p:nvGraphicFramePr>
        <p:xfrm>
          <a:off x="677334" y="1006762"/>
          <a:ext cx="9990665" cy="57312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72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8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3640">
                <a:tc>
                  <a:txBody>
                    <a:bodyPr/>
                    <a:lstStyle/>
                    <a:p>
                      <a:pPr marL="0" marR="111125" indent="0"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оценивания:</a:t>
                      </a:r>
                    </a:p>
                    <a:p>
                      <a:pPr marL="457200" marR="111125" indent="-457200" algn="just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ru-RU" sz="2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ясность </a:t>
                      </a:r>
                      <a:r>
                        <a:rPr lang="ru-RU" sz="2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идеи </a:t>
                      </a:r>
                      <a:r>
                        <a:rPr lang="ru-RU" sz="2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видеоролика,</a:t>
                      </a:r>
                    </a:p>
                    <a:p>
                      <a:pPr marL="457200" marR="111125" indent="-457200" algn="just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endParaRPr lang="ru-RU" sz="24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197485" marR="111125" indent="3111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5160">
                <a:tc>
                  <a:txBody>
                    <a:bodyPr/>
                    <a:lstStyle/>
                    <a:p>
                      <a:pPr marL="457200" marR="111125" indent="-457200" algn="just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ru-RU" sz="2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 </a:t>
                      </a:r>
                      <a:r>
                        <a:rPr lang="ru-RU" sz="2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содержания заявленной </a:t>
                      </a:r>
                      <a:r>
                        <a:rPr lang="ru-RU" sz="2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теме,</a:t>
                      </a:r>
                      <a:endParaRPr lang="ru-RU" sz="24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2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4206">
                <a:tc>
                  <a:txBody>
                    <a:bodyPr/>
                    <a:lstStyle/>
                    <a:p>
                      <a:pPr marL="457200" marR="111125" indent="-457200" algn="just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ru-RU" sz="2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оригинальность </a:t>
                      </a:r>
                      <a:r>
                        <a:rPr lang="ru-RU" sz="2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подачи </a:t>
                      </a:r>
                      <a:r>
                        <a:rPr lang="ru-RU" sz="2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информации,</a:t>
                      </a:r>
                      <a:endParaRPr lang="ru-RU" sz="24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2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5160">
                <a:tc>
                  <a:txBody>
                    <a:bodyPr/>
                    <a:lstStyle/>
                    <a:p>
                      <a:pPr marL="457200" marR="111125" indent="-457200" algn="just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ru-RU" sz="2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полнота </a:t>
                      </a:r>
                      <a:r>
                        <a:rPr lang="ru-RU" sz="2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2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корректность,</a:t>
                      </a:r>
                      <a:endParaRPr lang="ru-RU" sz="24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5160">
                <a:tc>
                  <a:txBody>
                    <a:bodyPr/>
                    <a:lstStyle/>
                    <a:p>
                      <a:pPr marL="457200" marR="111125" indent="-457200" algn="just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ru-RU" sz="2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эстетичность </a:t>
                      </a:r>
                      <a:r>
                        <a:rPr lang="ru-RU" sz="2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дизайн </a:t>
                      </a:r>
                      <a:r>
                        <a:rPr lang="ru-RU" sz="2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видеоролика,</a:t>
                      </a:r>
                      <a:endParaRPr lang="ru-RU" sz="24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2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5160">
                <a:tc>
                  <a:txBody>
                    <a:bodyPr/>
                    <a:lstStyle/>
                    <a:p>
                      <a:pPr marL="457200" marR="111125" indent="-457200" algn="just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ru-RU" sz="2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</a:t>
                      </a:r>
                      <a:r>
                        <a:rPr lang="ru-RU" sz="2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речи </a:t>
                      </a:r>
                      <a:r>
                        <a:rPr lang="ru-RU" sz="2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педагога,</a:t>
                      </a:r>
                      <a:endParaRPr lang="ru-RU" sz="24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5160">
                <a:tc>
                  <a:txBody>
                    <a:bodyPr/>
                    <a:lstStyle/>
                    <a:p>
                      <a:pPr marL="457200" marR="111125" indent="-457200" algn="l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ru-RU" sz="2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владение навыками  самопрезентации. </a:t>
                      </a:r>
                      <a:endParaRPr lang="ru-RU" sz="24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2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927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164" y="737465"/>
            <a:ext cx="9745573" cy="5081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21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435" y="972388"/>
            <a:ext cx="10019851" cy="519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09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476</TotalTime>
  <Words>75</Words>
  <Application>Microsoft Office PowerPoint</Application>
  <PresentationFormat>Широкоэкранный</PresentationFormat>
  <Paragraphs>21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Calibri</vt:lpstr>
      <vt:lpstr>Courier New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Примерная программа воспитания:  от разработки до внедрения</dc:title>
  <dc:creator>1</dc:creator>
  <cp:lastModifiedBy>User</cp:lastModifiedBy>
  <cp:revision>64</cp:revision>
  <cp:lastPrinted>2021-03-04T04:54:53Z</cp:lastPrinted>
  <dcterms:created xsi:type="dcterms:W3CDTF">2021-03-03T04:48:24Z</dcterms:created>
  <dcterms:modified xsi:type="dcterms:W3CDTF">2023-03-06T03:23:28Z</dcterms:modified>
</cp:coreProperties>
</file>