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F4FE7-D1F5-42F4-98C1-78E66AF1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846A6C-20FD-4C66-B659-0BF922F93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CAE26-3E40-412B-82F7-71AACB2D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2A4AB3-6417-493A-8BAD-06B12BDB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328285-C68C-4679-8B58-DA3F2B27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82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67E6D-FA87-443F-B6BE-DA481940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A66CD4-0A80-4E53-847B-D4EC82C09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557D1-A453-4D39-83DD-874077DD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3FD40-FB0E-4B9C-B262-DB07FF73B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8AE23-B507-44B8-8B10-D82B5AA9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5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38C5DE-A90A-4814-8A71-F8CE743E5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60D583-AF3B-4C66-AFC9-A28A09356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AD7F7E-466D-454F-BC34-FADF1A7B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841672-1800-4DF2-8F71-F4BD0F8F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899F84-7730-4841-B8B2-CF7AC7171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3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F52A3-FCB2-45F3-B6CC-E47679A0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6C8F13-6238-407E-9911-E5B874F10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E2053-FF60-4C05-8582-0CC1DEE1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3394AA-1BE1-40E3-8C2B-9AEF482D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021807-CDC4-475F-A78F-EAD5FE02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123E5-58DD-427E-B55C-FB80F291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355A3F-C77C-4F70-BFD4-03E4E621C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88B40A-D193-4E9C-9B1A-3A2E1241D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DE23EA-6ED7-4C6B-8347-2A93B73E4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E9590-B41F-4FF2-A2EB-772D4BF8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1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73CBC-075B-4E2B-9F8D-4637DEC2C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B28421-B787-4100-BB09-438D823AA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3C9C35-5CBE-4902-91F9-1891E237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A3A831-FF3E-4F7D-9688-B29C2F4A7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819CD0-02B1-487A-9065-44D44AA6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A0E65A-1600-4408-BB7F-D85089ED6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5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A5C81-2316-40C3-AD7A-84D9A1383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126713-46C9-4FE0-A2B7-4F028C19C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DACF1C-D44F-4528-956A-D579E6F2C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3097EC-AA89-42CC-98B3-0ED90161F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96DB35-F916-49C9-851D-A7B49F79FC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B00E9E-1C3F-4A02-9C28-9F2A6784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449F47-6293-42DC-A178-A89AA246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98C3B6-0FDC-48DE-B1FE-F941EBC0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86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E588F-A00F-4AE3-A50B-E7FDFB0D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11E880-FA42-450C-8195-640601EBD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964D79-6936-4051-B444-D24EF512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D7900E-48B4-4336-B865-8F863485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5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5F4D5E-A2BD-4E7C-B94B-94720892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9670C2D-A258-49F1-B785-7DC63C06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49632B-E1C4-4EFA-B9E6-7799161B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9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106DA-B502-4668-ADDE-9B8C93B0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D2629-29EF-4EF8-A939-97066DC3C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5EB5AE-3A5D-4AE5-9969-B2789CF4D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C23959-C9DC-49CA-B823-2A1C5B7C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70BF43-D93B-4A71-895D-98349355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A9140-7292-4A57-BC3A-D6D068F1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81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DD680-CFF2-4EB7-B058-5E57ABF65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DEFD50-E7C6-4494-AF30-0696C560F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A26A6-A340-4FB3-B56D-1C8A03E93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3971F-00F9-4C99-9B10-88DBC09D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233CB-E2D5-4764-9231-25B148A9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5F4B65-485D-49BA-BC83-C215FB63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52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E0F5E-6541-4295-ABCE-D66BF7E7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A22370-75D0-4DA0-911B-0AFF74B28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3CD358-C13E-4BE4-92DD-A858F5F49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5811F-36DA-4686-A6AD-F830FE7EADB9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182238-C0F1-4896-A5C5-45B8C8DD9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D12FFC-C95E-4772-8BEF-F846780B5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ED418-FB52-41D1-9400-700FF76B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2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37793-BB01-4770-A8E5-D0D94A640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970F78-D53A-4E0B-8418-4D8FFC03FC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B7676E-2719-46CC-A644-7A82E883B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5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Китайская мудрость гласит: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Бывает только неправильный путь, но не бывает безвыходного положения».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воспитании нет безвыходных положений, нет и неисправимых людей, которых можно считать «окончательно испорченными».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24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42052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Arial Black" panose="020B0A04020102020204" pitchFamily="34" charset="0"/>
              </a:rPr>
              <a:t>Спасибо за внимание!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71" y="2151017"/>
            <a:ext cx="6377986" cy="4275909"/>
          </a:xfrm>
        </p:spPr>
      </p:pic>
    </p:spTree>
    <p:extLst>
      <p:ext uri="{BB962C8B-B14F-4D97-AF65-F5344CB8AC3E}">
        <p14:creationId xmlns:p14="http://schemas.microsoft.com/office/powerpoint/2010/main" val="3337729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1044EE-0A77-4508-B14F-D0C4FE719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8" y="0"/>
            <a:ext cx="11036055" cy="6207781"/>
          </a:xfrm>
        </p:spPr>
      </p:pic>
    </p:spTree>
    <p:extLst>
      <p:ext uri="{BB962C8B-B14F-4D97-AF65-F5344CB8AC3E}">
        <p14:creationId xmlns:p14="http://schemas.microsoft.com/office/powerpoint/2010/main" val="935383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9E3CA8-D435-42B1-A19E-93065DD39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163995"/>
            <a:ext cx="11635409" cy="6544918"/>
          </a:xfrm>
        </p:spPr>
      </p:pic>
    </p:spTree>
    <p:extLst>
      <p:ext uri="{BB962C8B-B14F-4D97-AF65-F5344CB8AC3E}">
        <p14:creationId xmlns:p14="http://schemas.microsoft.com/office/powerpoint/2010/main" val="424710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8CE0A6-D598-43AB-8900-6916FD9C7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0" y="208721"/>
            <a:ext cx="11449879" cy="6440557"/>
          </a:xfrm>
        </p:spPr>
      </p:pic>
    </p:spTree>
    <p:extLst>
      <p:ext uri="{BB962C8B-B14F-4D97-AF65-F5344CB8AC3E}">
        <p14:creationId xmlns:p14="http://schemas.microsoft.com/office/powerpoint/2010/main" val="363321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98B663-E2C0-4A4D-8EF2-439EB8DC8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35" y="408712"/>
            <a:ext cx="10816291" cy="6084163"/>
          </a:xfrm>
        </p:spPr>
      </p:pic>
    </p:spTree>
    <p:extLst>
      <p:ext uri="{BB962C8B-B14F-4D97-AF65-F5344CB8AC3E}">
        <p14:creationId xmlns:p14="http://schemas.microsoft.com/office/powerpoint/2010/main" val="135620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2A501A-1F1F-4589-AA39-9143D271B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6260" r="8569"/>
          <a:stretch/>
        </p:blipFill>
        <p:spPr>
          <a:xfrm>
            <a:off x="291548" y="278295"/>
            <a:ext cx="11436626" cy="6456382"/>
          </a:xfrm>
        </p:spPr>
      </p:pic>
    </p:spTree>
    <p:extLst>
      <p:ext uri="{BB962C8B-B14F-4D97-AF65-F5344CB8AC3E}">
        <p14:creationId xmlns:p14="http://schemas.microsoft.com/office/powerpoint/2010/main" val="80184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64E32E-5BE5-4765-8D6F-77D68E324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0603" r="12023"/>
          <a:stretch/>
        </p:blipFill>
        <p:spPr>
          <a:xfrm>
            <a:off x="516836" y="1"/>
            <a:ext cx="10548730" cy="6858000"/>
          </a:xfrm>
        </p:spPr>
      </p:pic>
    </p:spTree>
    <p:extLst>
      <p:ext uri="{BB962C8B-B14F-4D97-AF65-F5344CB8AC3E}">
        <p14:creationId xmlns:p14="http://schemas.microsoft.com/office/powerpoint/2010/main" val="1374100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C06CA7-11C1-45BE-9CC2-267020F0E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15952" r="1719"/>
          <a:stretch/>
        </p:blipFill>
        <p:spPr>
          <a:xfrm>
            <a:off x="-1" y="330859"/>
            <a:ext cx="12192001" cy="6196281"/>
          </a:xfrm>
        </p:spPr>
      </p:pic>
    </p:spTree>
    <p:extLst>
      <p:ext uri="{BB962C8B-B14F-4D97-AF65-F5344CB8AC3E}">
        <p14:creationId xmlns:p14="http://schemas.microsoft.com/office/powerpoint/2010/main" val="259159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ACC08E-FFD3-4E97-8A76-FA09891D1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1"/>
            <a:ext cx="12192000" cy="6750498"/>
          </a:xfrm>
        </p:spPr>
      </p:pic>
    </p:spTree>
    <p:extLst>
      <p:ext uri="{BB962C8B-B14F-4D97-AF65-F5344CB8AC3E}">
        <p14:creationId xmlns:p14="http://schemas.microsoft.com/office/powerpoint/2010/main" val="3568925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39</Words>
  <Application>Microsoft Office PowerPoint</Application>
  <PresentationFormat>Широкоэкранный</PresentationFormat>
  <Paragraphs>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SCHOOL_OLA</dc:creator>
  <cp:lastModifiedBy>????????? ????????????</cp:lastModifiedBy>
  <cp:revision>6</cp:revision>
  <dcterms:created xsi:type="dcterms:W3CDTF">2023-07-21T11:24:09Z</dcterms:created>
  <dcterms:modified xsi:type="dcterms:W3CDTF">2023-08-18T01:50:45Z</dcterms:modified>
</cp:coreProperties>
</file>