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125"/>
    <a:srgbClr val="B54D51"/>
    <a:srgbClr val="0D8697"/>
    <a:srgbClr val="C6247A"/>
    <a:srgbClr val="C52378"/>
    <a:srgbClr val="98124D"/>
    <a:srgbClr val="853E5B"/>
    <a:srgbClr val="F94900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17159"/>
            <a:ext cx="67340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61312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«Личность в летописях Колымы: выдающиеся старожилы Крайнего Северо-Востока»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9672" y="3948545"/>
            <a:ext cx="4669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Авторы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педагог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МБДОУ «ЦРР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д/с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57»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Мудрая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Галина Владимировна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Родитель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МБДОУ «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ЦРР -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д/с 57»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Бондаренко </a:t>
            </a:r>
            <a:r>
              <a:rPr lang="ru-RU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Зульфия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Толибоевна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1427" y="768391"/>
            <a:ext cx="7289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в Магаданской области отмечали юбилей Марии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Амамич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со дня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рождения.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выступлении председатель Магаданского отделения Союза писателей России Владимир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Данилушкин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обратил внимание присутствующих на то, что необходимо обращаться к особенностям писательского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примером моет служить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Амамич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давшая ростки творчества другим сказителям, писателям Северо-Востока.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"/>
          <a:stretch/>
        </p:blipFill>
        <p:spPr>
          <a:xfrm>
            <a:off x="5555067" y="2338051"/>
            <a:ext cx="2583093" cy="3666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26" y="2559145"/>
            <a:ext cx="3679900" cy="2856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0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1675" y="1149384"/>
            <a:ext cx="66804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последние годы мы все чаще видим национальные танцы и костюмы коренных малочисленных народов Севера, слышим народные песни.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Редкое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торжество проходит без их участия. Жители Магаданской области с удовольствием участвуют в национальных праздниках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Хэбденэк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Бакылдыдяк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Такая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популярность во многом вызвана серьезной, кропотливой работой по развитию и сохранению культуры коренных жителей Севера.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Частица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этой культуры — творчество эвенской поэтессы Марии Николаевны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9797" y="1414722"/>
            <a:ext cx="689836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>
                <a:solidFill>
                  <a:srgbClr val="6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endParaRPr lang="ru-RU" sz="8800" b="1" dirty="0" smtClean="0">
              <a:solidFill>
                <a:srgbClr val="6131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800" b="1" dirty="0" smtClean="0">
                <a:solidFill>
                  <a:srgbClr val="613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021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285" y="985244"/>
            <a:ext cx="2834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0"/>
                <a:solidFill>
                  <a:srgbClr val="6131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Мария </a:t>
            </a:r>
            <a:r>
              <a:rPr lang="ru-RU" sz="3200" b="1" dirty="0">
                <a:ln w="0"/>
                <a:solidFill>
                  <a:srgbClr val="6131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Николаевна </a:t>
            </a:r>
            <a:r>
              <a:rPr lang="ru-RU" sz="3200" b="1" dirty="0" err="1" smtClean="0">
                <a:ln w="0"/>
                <a:solidFill>
                  <a:srgbClr val="6131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Амамич</a:t>
            </a:r>
            <a:endParaRPr lang="ru-RU" sz="3200" b="1" dirty="0" smtClean="0">
              <a:ln w="0"/>
              <a:solidFill>
                <a:srgbClr val="61312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n w="0"/>
                <a:solidFill>
                  <a:srgbClr val="6131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1929 - 1979гг. </a:t>
            </a:r>
            <a:r>
              <a:rPr lang="ru-RU" sz="3200" b="1" dirty="0" smtClean="0">
                <a:ln w="0"/>
                <a:solidFill>
                  <a:srgbClr val="61312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(49 лет)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78" y="960580"/>
            <a:ext cx="2617471" cy="3271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837629" y="4404467"/>
            <a:ext cx="6953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Педагог, первая эвенская поэтесса-прозаик. Автор и исполнитель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национальных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песен, отличник  культуры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РСФСР.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Амамич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29 декабря 1929 года в кочевой  семье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Сокоргиных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потомственных оленеводов. В семье она была четвертым ребенком и самой младшей. Сегодня трудно определить то место, где родилась Мария, так как маршрут кочевой семьи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Сокоргиных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имел протяженность свыше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двухсот километров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 долины реки Туманы, куда семья летом кочевала на заготовку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 верховья реки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в глубь тайги, где проходили зимние маршруты по выпасу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оленей. Будучи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грудном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осталась без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Самого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дорогого и близкого человека заменили в воспитании маленькой Марии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Коикэ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мать Николая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Сокоргина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прабабушка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Дюдя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старшая сестра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Агапча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очень любила прабабушку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Дюдю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умудрённую большим жизненным опытом.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Дюдя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рассказывала маленькой Марии сказок, легенд, преданий, в которых был не только назидательный характер, но вместе с этим отражалась культура эвенов, их быт и традиции.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 году Мария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Сокоргина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пошла учиться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подготовительный класс в селе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Вилига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в 1940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учится в первом классе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Таватумской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начальной школы.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863301"/>
            <a:ext cx="729233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Далее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поступает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Гармандинскую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семилетнюю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и, учась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классах,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поэтесса.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Милая подруга,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Устиньюшка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моя,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мне верить, что нет уже тебя.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Милая подруга,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голубушка моя,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Радостью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 жизни, родной ты мне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После окончания школы Мария поступает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Хабаровский педагогический институт на подготовительное отделение, где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курс среднего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 году она зачисляется студенткой Хабаровского учительского института и заканчивает его в 1954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получает специальность «учитель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и литературы с правом преподавания в 5-7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классах».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учёбы в институте Мария принимает активное участие в жизни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комсомольской работе, занимается переводами литературы советских писателей на эвенский язык. Об этом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почётная грамота Хабаровского райкома комсомола, которой студентка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 Мария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Сокоргина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награждается за хорошую учёбу и большую общественную работу. В 1955 году она вновь зачисляется в Хабаровский педагогический институт и заканчивает его в 1957 году, получив второе высшее образование. Ей присваивается звание учителя русского и литературы с правом преподавания в средней школе.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9818" y="1144786"/>
            <a:ext cx="7168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Свою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трудовую деятельности Мария Николаевна начинает в должности методиста областного института усовершенствования учителей 18 июня 1957 года. До 1959 года 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областном отделе образования,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Бара-Борской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санаторно-лесной школе: на Оле, Тахтоямске,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Меренге, стала женой и матерью.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1965 году они вместе с супругом и детьми приезжают в село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Гижига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Северо-Эвенского района, где Мария Николаевна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исполняет обязанности заведующего школой – интернатом и работает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Мария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также продолжает писать.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Самобытное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творчество Марии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получает известность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70-е годы.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1967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– это год  творческого взлёта Марии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пишет 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ансамбля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Нгэрин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песни «О рыбаках», «О космонавтах», создает музыкальную композицию «Об оленеводах». Проходивший в Магадане в 1967 году фестиваль национального искусства принес немало наград как Марии Николаевне, так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9816" y="958063"/>
            <a:ext cx="45058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М. Н.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печатались в областной и районной периодике, альманахе «На Севере Дальнем», в сборниках, изданных в Новосибирске и Магадане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Учителем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Гижигинской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школе Мария Николаевна стала писать песни и музыку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своим стихам,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разучивая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воспитанниками.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Лыткиным были собраны песни Марии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которые вошли в сборник «Поет Мария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вышедший в 1970 году в Магадане.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эту работу Мария Николаевна была удостоена значка «Отличник культуры СССР» Министерства культуры. Работая воспитателем эвенской школы-интерната, М. Н.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руководила одновременно Национальным ансамблем песни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танца.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11" y="1144786"/>
            <a:ext cx="2452253" cy="36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6400" y="1028343"/>
            <a:ext cx="49148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Повесть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Дэгэлэдилрилбу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дэгилбу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набутникан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эмэкэр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ирануграр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провожайте с тоской улетающих птиц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вышла в 1977 году в Магаданском книжном издательстве тиражом 15 000 экземпляров и сразу же стала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библиографической.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состоит из отдельных глав, каждая из которых — небольшой эпизод из жизни героини, маленькой эвенской девочки. По жанру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традиционная для эвенской литературы автобиографическая повесть.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Строки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книги Марии стали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колымчан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напутственными: «…Реки меняют русла, жизнь меняет 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пишет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того, что ушло, уже не вернуть. И только по одной дороге можно попасть в прошлое — по дороге 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80" r="2028" b="9680"/>
          <a:stretch/>
        </p:blipFill>
        <p:spPr>
          <a:xfrm rot="21044725">
            <a:off x="1005423" y="3543928"/>
            <a:ext cx="1951296" cy="2142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745">
            <a:off x="1066958" y="789510"/>
            <a:ext cx="1928191" cy="28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4" y="716519"/>
            <a:ext cx="2090529" cy="3329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2"/>
          <a:stretch/>
        </p:blipFill>
        <p:spPr>
          <a:xfrm>
            <a:off x="6632090" y="768390"/>
            <a:ext cx="1775011" cy="2947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84" y="2004751"/>
            <a:ext cx="4135303" cy="34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1" y="768391"/>
            <a:ext cx="729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1" y="960120"/>
            <a:ext cx="7292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217" y="768391"/>
            <a:ext cx="7218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Северо-Эвенском городском округе Магаданской области в посёлке городского типа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Эвенск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расположенном на берегу Охотского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улица им. Марии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Амамич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честь празднования юбилея 60-летия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рождения первой эвенской поэтессы, улица была названа её именем.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3" y="2342523"/>
            <a:ext cx="3324052" cy="2493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24986"/>
          <a:stretch/>
        </p:blipFill>
        <p:spPr>
          <a:xfrm>
            <a:off x="4188085" y="2723191"/>
            <a:ext cx="2696809" cy="173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85" y="3245926"/>
            <a:ext cx="1881752" cy="2509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1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1013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Клара</cp:lastModifiedBy>
  <cp:revision>127</cp:revision>
  <dcterms:created xsi:type="dcterms:W3CDTF">2013-11-19T05:52:05Z</dcterms:created>
  <dcterms:modified xsi:type="dcterms:W3CDTF">2020-04-16T23:57:35Z</dcterms:modified>
</cp:coreProperties>
</file>