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0"/>
  </p:notesMasterIdLst>
  <p:sldIdLst>
    <p:sldId id="258" r:id="rId2"/>
    <p:sldId id="279" r:id="rId3"/>
    <p:sldId id="277" r:id="rId4"/>
    <p:sldId id="281" r:id="rId5"/>
    <p:sldId id="283" r:id="rId6"/>
    <p:sldId id="282" r:id="rId7"/>
    <p:sldId id="290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87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D4A02-3F31-4AFA-AAE3-AFEA15959F0E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73E40-316D-4733-ADDD-9D6481509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4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35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3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0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9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2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025D-7B69-471E-A8E0-19635A1D6C5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8959" y="1926429"/>
            <a:ext cx="10565679" cy="450555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5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</a:t>
            </a:r>
            <a:endParaRPr lang="ru-RU" sz="12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разработок  уроков, </a:t>
            </a:r>
          </a:p>
          <a:p>
            <a:pPr algn="ctr"/>
            <a:r>
              <a:rPr lang="ru-RU" sz="1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посвященных семье </a:t>
            </a:r>
          </a:p>
          <a:p>
            <a:pPr algn="ctr"/>
            <a:r>
              <a:rPr lang="ru-RU" sz="1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традиционным семейным ценностям</a:t>
            </a:r>
          </a:p>
          <a:p>
            <a:pPr algn="ctr"/>
            <a:endParaRPr lang="ru-RU" sz="101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9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9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6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Середенко Светлана Витальевна</a:t>
            </a:r>
            <a: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кафедры </a:t>
            </a:r>
            <a: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b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МОГАУДПО «ИРО и ПКПК»</a:t>
            </a:r>
            <a:b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4777" y="118156"/>
            <a:ext cx="1591965" cy="13941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34" y="173660"/>
            <a:ext cx="1170533" cy="14509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38" y="190075"/>
            <a:ext cx="2361079" cy="1322204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4904" y="4608840"/>
            <a:ext cx="2786113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653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апреля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93120" cy="3880773"/>
          </a:xfrm>
        </p:spPr>
        <p:txBody>
          <a:bodyPr/>
          <a:lstStyle/>
          <a:p>
            <a:pPr marL="0" indent="0">
              <a:buNone/>
            </a:pPr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конкурса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популяризация перспективных воспитательных идей и практик, способных повысить роль образовательных организаций в сфере формирования и развития семейных ценностей у подрастающего поколения.</a:t>
            </a:r>
          </a:p>
          <a:p>
            <a:pPr marL="0" indent="0">
              <a:buNone/>
            </a:pPr>
            <a:endParaRPr lang="ru-RU" sz="2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464" y="4999624"/>
            <a:ext cx="2786113" cy="16704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0806" y="168324"/>
            <a:ext cx="1591194" cy="13961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5320"/>
            <a:ext cx="2271944" cy="22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конкурса: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784" y="1382377"/>
            <a:ext cx="10658223" cy="5242159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внимания профессионального педагогического сообщества к проблемам семейного воспитания;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актуализация воспитательного потенциала образовательных организаций;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творчески работающих педагогических работников;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выявление, популяризация и тиражирование эффективных педагогических методик, технологий работы по формированию у обучающихся семейных ценностей;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 и технологий воспитательной работы;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значения семьи в воспитании и образовании.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042" y="200811"/>
            <a:ext cx="1591194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862" y="609600"/>
            <a:ext cx="10706470" cy="13208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предоставления конкурсных работ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84917"/>
            <a:ext cx="11405175" cy="4936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срок до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апреля 2024 включительно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направить </a:t>
            </a:r>
          </a:p>
          <a:p>
            <a:pPr marL="0" indent="0">
              <a:buClr>
                <a:srgbClr val="5FCBEF"/>
              </a:buClr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электронную почту: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kafedra-vosp@iro-49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следующий комплект файлов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Clr>
                <a:srgbClr val="5FCBEF"/>
              </a:buClr>
              <a:buNone/>
            </a:pPr>
            <a:endParaRPr lang="ru-RU" sz="2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формате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отсканированный файл в формате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–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риложение 1;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обработку персональных данных (заполненный и отсканированный файл в формате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–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2);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Титульный лист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конкурсной работы в формате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Приложение 3;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Конкурсные материалы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методическая разработка урока или внеурочного мероприятия в формате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Приложение 4 (структура разработки);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Приложения.</a:t>
            </a: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806" y="147545"/>
            <a:ext cx="1591194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768" y="506028"/>
            <a:ext cx="8442664" cy="48835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Заявка, согласие на обработку персональных данных, титульный лист работы, конкурсные материалы и приложения формируются и направляются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ЕДИНЫМ АРХИВОМ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название которого должно содержать фамилию заявителя. Каждый файл в архиве подписывается.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043" y="4404819"/>
            <a:ext cx="2786113" cy="16704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675" y="245200"/>
            <a:ext cx="1591194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Требования, отражающие подходы и целевые установки конкурса: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473019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разработка урока/внеурочного мероприятия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содержать: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задачи,  	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результаты,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 (по желанию педагога).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548" y="4601102"/>
            <a:ext cx="2786113" cy="16704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8633" y="271832"/>
            <a:ext cx="1591194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0196" y="725010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награждения победителей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3309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Победители и призёры награждаются дипломами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III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степени.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мае 2024 года победители дают открытый урок на базе своей образовательной организации.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конкурса размещаются на информационных ресурсах организаторов конкурса.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267" y="5035134"/>
            <a:ext cx="2786113" cy="16704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287" y="200811"/>
            <a:ext cx="1591194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907" y="1931988"/>
            <a:ext cx="7090096" cy="864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воспитания </a:t>
            </a:r>
            <a:b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МОГАУДПО «ИРО и ПКПК»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012387" y="3169163"/>
            <a:ext cx="5433135" cy="27167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Наши контакты: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(4132) 60-12-51</a:t>
            </a:r>
          </a:p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kafedra-vosp@iro-49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43022" y="261938"/>
            <a:ext cx="1944688" cy="167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2373</TotalTime>
  <Words>300</Words>
  <Application>Microsoft Office PowerPoint</Application>
  <PresentationFormat>Широкоэкранный</PresentationFormat>
  <Paragraphs>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Trebuchet MS</vt:lpstr>
      <vt:lpstr>Wingdings 3</vt:lpstr>
      <vt:lpstr>Аспект</vt:lpstr>
      <vt:lpstr> </vt:lpstr>
      <vt:lpstr> Сроки проведения: 15 марта - 30 апреля </vt:lpstr>
      <vt:lpstr>Задачи конкурса:</vt:lpstr>
      <vt:lpstr>Порядок предоставления конкурсных работ</vt:lpstr>
      <vt:lpstr>Презентация PowerPoint</vt:lpstr>
      <vt:lpstr>Требования, отражающие подходы и целевые установки конкурса:</vt:lpstr>
      <vt:lpstr>Порядок награждения победителей</vt:lpstr>
      <vt:lpstr>Кафедра воспитания  МОГАУДПО «ИРО и ПКПК»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User</cp:lastModifiedBy>
  <cp:revision>109</cp:revision>
  <dcterms:created xsi:type="dcterms:W3CDTF">2022-02-22T02:20:46Z</dcterms:created>
  <dcterms:modified xsi:type="dcterms:W3CDTF">2024-03-19T05:16:39Z</dcterms:modified>
</cp:coreProperties>
</file>